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174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9200" y="3282376"/>
            <a:ext cx="47529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>
                <a:latin typeface="Century Gothic" panose="020B0502020202020204" pitchFamily="34" charset="0"/>
              </a:rPr>
              <a:t>О  подготовке и </a:t>
            </a:r>
            <a:r>
              <a:rPr lang="ru-RU" sz="1700" dirty="0" smtClean="0">
                <a:latin typeface="Century Gothic" panose="020B0502020202020204" pitchFamily="34" charset="0"/>
              </a:rPr>
              <a:t>проведении в городе Казани </a:t>
            </a:r>
            <a:r>
              <a:rPr lang="ru-RU" sz="1700" dirty="0" smtClean="0">
                <a:latin typeface="Century Gothic" panose="020B0502020202020204" pitchFamily="34" charset="0"/>
              </a:rPr>
              <a:t>международного </a:t>
            </a:r>
            <a:r>
              <a:rPr lang="ru-RU" sz="1700" dirty="0">
                <a:latin typeface="Century Gothic" panose="020B0502020202020204" pitchFamily="34" charset="0"/>
              </a:rPr>
              <a:t>спортивного форума </a:t>
            </a:r>
            <a:r>
              <a:rPr lang="ru-RU" sz="1700" dirty="0" smtClean="0">
                <a:latin typeface="Century Gothic" panose="020B0502020202020204" pitchFamily="34" charset="0"/>
              </a:rPr>
              <a:t>«</a:t>
            </a:r>
            <a:r>
              <a:rPr lang="ru-RU" sz="1700" dirty="0" smtClean="0">
                <a:latin typeface="Century Gothic" panose="020B0502020202020204" pitchFamily="34" charset="0"/>
              </a:rPr>
              <a:t>Россия </a:t>
            </a:r>
            <a:r>
              <a:rPr lang="ru-RU" sz="1700" dirty="0">
                <a:latin typeface="Century Gothic" panose="020B0502020202020204" pitchFamily="34" charset="0"/>
              </a:rPr>
              <a:t>– спортивная держава» и I Игр стран СНГ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97801" y="3282375"/>
            <a:ext cx="450844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latin typeface="Century Gothic" panose="020B0502020202020204" pitchFamily="34" charset="0"/>
              </a:rPr>
              <a:t>Альберт Иршатович Салихов, </a:t>
            </a:r>
            <a:r>
              <a:rPr lang="ru-RU" sz="1700" dirty="0">
                <a:latin typeface="Century Gothic" panose="020B0502020202020204" pitchFamily="34" charset="0"/>
              </a:rPr>
              <a:t>председатель Комитета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физической культуры и спорта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30645" y="2169892"/>
            <a:ext cx="2152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 августа 2021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онедельник  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89200" y="4805870"/>
            <a:ext cx="490860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>
                <a:latin typeface="Century Gothic" panose="020B0502020202020204" pitchFamily="34" charset="0"/>
              </a:rPr>
              <a:t>Об оказании муниципальных услуг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97801" y="4805870"/>
            <a:ext cx="450844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latin typeface="Century Gothic" panose="020B0502020202020204" pitchFamily="34" charset="0"/>
              </a:rPr>
              <a:t>Гузель Рафаилевна Мингазова,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исполняющий обязанности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председателя </a:t>
            </a:r>
            <a:r>
              <a:rPr lang="ru-RU" sz="1700" dirty="0" smtClean="0">
                <a:latin typeface="Century Gothic" panose="020B0502020202020204" pitchFamily="34" charset="0"/>
              </a:rPr>
              <a:t>Комитета </a:t>
            </a:r>
            <a:endParaRPr lang="ru-RU" sz="1700" dirty="0">
              <a:latin typeface="Century Gothic" panose="020B0502020202020204" pitchFamily="34" charset="0"/>
            </a:endParaRPr>
          </a:p>
          <a:p>
            <a:r>
              <a:rPr lang="ru-RU" sz="1700" dirty="0">
                <a:latin typeface="Century Gothic" panose="020B0502020202020204" pitchFamily="34" charset="0"/>
              </a:rPr>
              <a:t>экономического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8488</TotalTime>
  <Words>67</Words>
  <Application>Microsoft Office PowerPoint</Application>
  <PresentationFormat>Произвольный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19</cp:revision>
  <dcterms:created xsi:type="dcterms:W3CDTF">2021-06-15T09:12:23Z</dcterms:created>
  <dcterms:modified xsi:type="dcterms:W3CDTF">2021-07-30T10:23:04Z</dcterms:modified>
</cp:coreProperties>
</file>