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-90" y="-5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06.08.2021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2448" y="116381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89200" y="2115918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644898" y="2351126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72408" y="2351126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89199" y="3791010"/>
            <a:ext cx="4752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Century Gothic" panose="020B0502020202020204" pitchFamily="34" charset="0"/>
              </a:rPr>
              <a:t>О пожарной обстановке</a:t>
            </a:r>
          </a:p>
          <a:p>
            <a:r>
              <a:rPr lang="ru-RU" dirty="0">
                <a:latin typeface="Century Gothic" panose="020B0502020202020204" pitchFamily="34" charset="0"/>
              </a:rPr>
              <a:t>на территории города Казани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356475" y="3791010"/>
            <a:ext cx="45084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Фердинант Мазитович Тимурханов, </a:t>
            </a:r>
            <a:r>
              <a:rPr lang="ru-RU" dirty="0" smtClean="0">
                <a:latin typeface="Century Gothic" panose="020B0502020202020204" pitchFamily="34" charset="0"/>
              </a:rPr>
              <a:t>начальник Управления гражданской защиты Исполнительного комитета города Казани</a:t>
            </a:r>
            <a:endParaRPr lang="ru-RU" dirty="0"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30645" y="2169892"/>
            <a:ext cx="21526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9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августа 2021 г.</a:t>
            </a:r>
          </a:p>
          <a:p>
            <a:pPr algn="r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п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онедельник  9:00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8490</TotalTime>
  <Words>41</Words>
  <Application>Microsoft Office PowerPoint</Application>
  <PresentationFormat>Произвольный</PresentationFormat>
  <Paragraphs>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Файзуллина Диляра Радиковна</cp:lastModifiedBy>
  <cp:revision>21</cp:revision>
  <dcterms:created xsi:type="dcterms:W3CDTF">2021-06-15T09:12:23Z</dcterms:created>
  <dcterms:modified xsi:type="dcterms:W3CDTF">2021-08-06T12:57:07Z</dcterms:modified>
</cp:coreProperties>
</file>