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2862" y="-10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6 декабря 2021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9200" y="3066840"/>
            <a:ext cx="4235450" cy="1438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50" dirty="0">
                <a:latin typeface="Century Gothic" panose="020B0502020202020204" pitchFamily="34" charset="0"/>
              </a:rPr>
              <a:t>Об итогах реализации мероприятий по благоустройству общественных пространств на территории города Казани </a:t>
            </a:r>
            <a:endParaRPr lang="ru-RU" sz="1750" dirty="0" smtClean="0">
              <a:latin typeface="Century Gothic" panose="020B0502020202020204" pitchFamily="34" charset="0"/>
            </a:endParaRPr>
          </a:p>
          <a:p>
            <a:r>
              <a:rPr lang="ru-RU" sz="1750" dirty="0" smtClean="0">
                <a:latin typeface="Century Gothic" panose="020B0502020202020204" pitchFamily="34" charset="0"/>
              </a:rPr>
              <a:t>в </a:t>
            </a:r>
            <a:r>
              <a:rPr lang="ru-RU" sz="1750" dirty="0">
                <a:latin typeface="Century Gothic" panose="020B0502020202020204" pitchFamily="34" charset="0"/>
              </a:rPr>
              <a:t>2021 году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16846" y="3071193"/>
            <a:ext cx="4810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50" b="1" dirty="0">
                <a:latin typeface="Century Gothic" panose="020B0502020202020204" pitchFamily="34" charset="0"/>
              </a:rPr>
              <a:t>Игорь Владимирович Куляжев,</a:t>
            </a:r>
          </a:p>
          <a:p>
            <a:pPr algn="just"/>
            <a:r>
              <a:rPr lang="ru-RU" sz="1750" dirty="0">
                <a:latin typeface="Century Gothic" panose="020B0502020202020204" pitchFamily="34" charset="0"/>
              </a:rPr>
              <a:t>заместитель Руководителя</a:t>
            </a:r>
          </a:p>
          <a:p>
            <a:pPr algn="just"/>
            <a:r>
              <a:rPr lang="ru-RU" sz="1750" dirty="0">
                <a:latin typeface="Century Gothic" panose="020B0502020202020204" pitchFamily="34" charset="0"/>
              </a:rPr>
              <a:t>Исполнительного комитета</a:t>
            </a:r>
          </a:p>
          <a:p>
            <a:pPr algn="just"/>
            <a:r>
              <a:rPr lang="ru-RU" sz="1750" dirty="0">
                <a:latin typeface="Century Gothic" panose="020B0502020202020204" pitchFamily="34" charset="0"/>
              </a:rPr>
              <a:t>города Казани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89200" y="4699988"/>
            <a:ext cx="4235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50" dirty="0">
                <a:latin typeface="Century Gothic" panose="020B0502020202020204" pitchFamily="34" charset="0"/>
              </a:rPr>
              <a:t>О подготовке к зимнему </a:t>
            </a:r>
          </a:p>
          <a:p>
            <a:pPr algn="just"/>
            <a:r>
              <a:rPr lang="ru-RU" sz="1750" dirty="0">
                <a:latin typeface="Century Gothic" panose="020B0502020202020204" pitchFamily="34" charset="0"/>
              </a:rPr>
              <a:t>спортивному сезону 2021/2022 гг.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89200" y="5718404"/>
            <a:ext cx="423545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50" dirty="0">
                <a:latin typeface="Century Gothic" panose="020B0502020202020204" pitchFamily="34" charset="0"/>
              </a:rPr>
              <a:t>О проведении конкурса </a:t>
            </a:r>
          </a:p>
          <a:p>
            <a:r>
              <a:rPr lang="ru-RU" sz="1750" dirty="0">
                <a:latin typeface="Century Gothic" panose="020B0502020202020204" pitchFamily="34" charset="0"/>
              </a:rPr>
              <a:t>на соискание именных стипендий Мэра города Казани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13748" y="5718404"/>
            <a:ext cx="4681454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50" b="1" dirty="0">
                <a:latin typeface="Century Gothic" panose="020B0502020202020204" pitchFamily="34" charset="0"/>
              </a:rPr>
              <a:t>Минтимер Шайхенурович </a:t>
            </a:r>
            <a:r>
              <a:rPr lang="ru-RU" sz="1750" b="1" dirty="0" smtClean="0">
                <a:latin typeface="Century Gothic" panose="020B0502020202020204" pitchFamily="34" charset="0"/>
              </a:rPr>
              <a:t>Нугманов</a:t>
            </a:r>
            <a:r>
              <a:rPr lang="ru-RU" sz="1750" b="1" dirty="0">
                <a:latin typeface="Century Gothic" panose="020B0502020202020204" pitchFamily="34" charset="0"/>
              </a:rPr>
              <a:t>, </a:t>
            </a:r>
            <a:r>
              <a:rPr lang="ru-RU" sz="1750" dirty="0">
                <a:latin typeface="Century Gothic" panose="020B0502020202020204" pitchFamily="34" charset="0"/>
              </a:rPr>
              <a:t>председатель Комитета по делам детей и молодежи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13748" y="4705597"/>
            <a:ext cx="478940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50" b="1" dirty="0">
                <a:latin typeface="Century Gothic" panose="020B0502020202020204" pitchFamily="34" charset="0"/>
              </a:rPr>
              <a:t>Альберт Иршатович Салихов, </a:t>
            </a:r>
          </a:p>
          <a:p>
            <a:pPr algn="just"/>
            <a:r>
              <a:rPr lang="ru-RU" sz="1750" dirty="0">
                <a:latin typeface="Century Gothic" panose="020B0502020202020204" pitchFamily="34" charset="0"/>
              </a:rPr>
              <a:t>председатель Комитета </a:t>
            </a:r>
          </a:p>
          <a:p>
            <a:pPr algn="just"/>
            <a:r>
              <a:rPr lang="ru-RU" sz="1750" dirty="0">
                <a:latin typeface="Century Gothic" panose="020B0502020202020204" pitchFamily="34" charset="0"/>
              </a:rPr>
              <a:t>физической культуры и спорта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8805</TotalTime>
  <Words>87</Words>
  <Application>Microsoft Office PowerPoint</Application>
  <PresentationFormat>Произвольный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75</cp:revision>
  <dcterms:created xsi:type="dcterms:W3CDTF">2021-06-15T09:12:23Z</dcterms:created>
  <dcterms:modified xsi:type="dcterms:W3CDTF">2021-12-03T13:15:26Z</dcterms:modified>
</cp:coreProperties>
</file>