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18.12.2021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18.12.2021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2448" y="116381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200" y="2115918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644898" y="2351126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72408" y="2351126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88898" y="2115918"/>
            <a:ext cx="2400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20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декабря 2021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понедельник 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89200" y="3267358"/>
            <a:ext cx="4235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О праздновании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Нового года в городе 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02985" y="3267358"/>
            <a:ext cx="48109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Азат Искандарович Абзалов, </a:t>
            </a:r>
            <a:r>
              <a:rPr lang="ru-RU" dirty="0">
                <a:latin typeface="Century Gothic" panose="020B0502020202020204" pitchFamily="34" charset="0"/>
              </a:rPr>
              <a:t>начальник Управление </a:t>
            </a:r>
            <a:r>
              <a:rPr lang="ru-RU" dirty="0" smtClean="0">
                <a:latin typeface="Century Gothic" panose="020B0502020202020204" pitchFamily="34" charset="0"/>
              </a:rPr>
              <a:t>культуры </a:t>
            </a:r>
            <a:r>
              <a:rPr lang="ru-RU" dirty="0" smtClean="0">
                <a:latin typeface="Century Gothic" panose="020B0502020202020204" pitchFamily="34" charset="0"/>
              </a:rPr>
              <a:t>Исполнительного </a:t>
            </a:r>
            <a:r>
              <a:rPr lang="ru-RU" dirty="0">
                <a:latin typeface="Century Gothic" panose="020B0502020202020204" pitchFamily="34" charset="0"/>
              </a:rPr>
              <a:t>комитета города </a:t>
            </a:r>
            <a:r>
              <a:rPr lang="ru-RU" dirty="0" smtClean="0">
                <a:latin typeface="Century Gothic" panose="020B0502020202020204" pitchFamily="34" charset="0"/>
              </a:rPr>
              <a:t>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489200" y="4922744"/>
            <a:ext cx="4235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зимней программе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в общественных пространствах города Казани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02985" y="4922744"/>
            <a:ext cx="47894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latin typeface="Century Gothic" panose="020B0502020202020204" pitchFamily="34" charset="0"/>
              </a:rPr>
              <a:t>Роберт </a:t>
            </a:r>
            <a:r>
              <a:rPr lang="ru-RU" b="1" dirty="0">
                <a:latin typeface="Century Gothic" panose="020B0502020202020204" pitchFamily="34" charset="0"/>
              </a:rPr>
              <a:t>Зуфарович Гарипов, </a:t>
            </a:r>
          </a:p>
          <a:p>
            <a:pPr algn="just"/>
            <a:r>
              <a:rPr lang="ru-RU" dirty="0">
                <a:latin typeface="Century Gothic" panose="020B0502020202020204" pitchFamily="34" charset="0"/>
              </a:rPr>
              <a:t>директор МБУ «Дирекция парков и </a:t>
            </a:r>
            <a:r>
              <a:rPr lang="ru-RU" dirty="0" smtClean="0">
                <a:latin typeface="Century Gothic" panose="020B0502020202020204" pitchFamily="34" charset="0"/>
              </a:rPr>
              <a:t>скверов города </a:t>
            </a:r>
            <a:r>
              <a:rPr lang="ru-RU" dirty="0">
                <a:latin typeface="Century Gothic" panose="020B0502020202020204" pitchFamily="34" charset="0"/>
              </a:rPr>
              <a:t>К</a:t>
            </a:r>
            <a:r>
              <a:rPr lang="ru-RU" dirty="0" smtClean="0">
                <a:latin typeface="Century Gothic" panose="020B0502020202020204" pitchFamily="34" charset="0"/>
              </a:rPr>
              <a:t>азани»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8839</TotalTime>
  <Words>62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80</cp:revision>
  <dcterms:created xsi:type="dcterms:W3CDTF">2021-06-15T09:12:23Z</dcterms:created>
  <dcterms:modified xsi:type="dcterms:W3CDTF">2021-12-18T08:38:00Z</dcterms:modified>
</cp:coreProperties>
</file>