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18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200" y="3282376"/>
            <a:ext cx="4752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работе муниципального паркинга </a:t>
            </a:r>
            <a:r>
              <a:rPr lang="ru-RU" dirty="0" smtClean="0">
                <a:latin typeface="Century Gothic" panose="020B0502020202020204" pitchFamily="34" charset="0"/>
              </a:rPr>
              <a:t>на территории города Казани</a:t>
            </a:r>
            <a:endParaRPr lang="ru-RU" dirty="0">
              <a:latin typeface="Century Gothic" panose="020B0502020202020204" pitchFamily="34" charset="0"/>
            </a:endParaRPr>
          </a:p>
          <a:p>
            <a:r>
              <a:rPr lang="ru-RU" dirty="0">
                <a:latin typeface="Century Gothic" panose="020B0502020202020204" pitchFamily="34" charset="0"/>
              </a:rPr>
              <a:t>в </a:t>
            </a:r>
            <a:r>
              <a:rPr lang="ru-RU" dirty="0" smtClean="0">
                <a:latin typeface="Century Gothic" panose="020B0502020202020204" pitchFamily="34" charset="0"/>
              </a:rPr>
              <a:t>первом </a:t>
            </a:r>
            <a:r>
              <a:rPr lang="ru-RU" dirty="0">
                <a:latin typeface="Century Gothic" panose="020B0502020202020204" pitchFamily="34" charset="0"/>
              </a:rPr>
              <a:t>полугодии 2021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97801" y="3282375"/>
            <a:ext cx="4508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Ильдар Саитзянович Шакиров,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города Казани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5" y="2169892"/>
            <a:ext cx="2152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26 июля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805870"/>
            <a:ext cx="4908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соблюдении правил </a:t>
            </a:r>
            <a:r>
              <a:rPr lang="ru-RU" dirty="0" smtClean="0">
                <a:latin typeface="Century Gothic" panose="020B0502020202020204" pitchFamily="34" charset="0"/>
              </a:rPr>
              <a:t>благоустройства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 территории города Казани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в </a:t>
            </a:r>
            <a:r>
              <a:rPr lang="ru-RU" dirty="0" smtClean="0">
                <a:latin typeface="Century Gothic" panose="020B0502020202020204" pitchFamily="34" charset="0"/>
              </a:rPr>
              <a:t>первом </a:t>
            </a:r>
            <a:r>
              <a:rPr lang="ru-RU" dirty="0">
                <a:latin typeface="Century Gothic" panose="020B0502020202020204" pitchFamily="34" charset="0"/>
              </a:rPr>
              <a:t>полугодии 2021 года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7801" y="4805870"/>
            <a:ext cx="4508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Наиль Юнусович Минвалеев, </a:t>
            </a:r>
            <a:r>
              <a:rPr lang="ru-RU" dirty="0">
                <a:latin typeface="Century Gothic" panose="020B0502020202020204" pitchFamily="34" charset="0"/>
              </a:rPr>
              <a:t>начальник Управления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административно-технической </a:t>
            </a:r>
          </a:p>
          <a:p>
            <a:r>
              <a:rPr lang="ru-RU" dirty="0">
                <a:latin typeface="Century Gothic" panose="020B0502020202020204" pitchFamily="34" charset="0"/>
              </a:rPr>
              <a:t>инспекции города 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8477</TotalTime>
  <Words>68</Words>
  <Application>Microsoft Office PowerPoint</Application>
  <PresentationFormat>Произвольный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16</cp:revision>
  <dcterms:created xsi:type="dcterms:W3CDTF">2021-06-15T09:12:23Z</dcterms:created>
  <dcterms:modified xsi:type="dcterms:W3CDTF">2021-07-23T11:20:09Z</dcterms:modified>
</cp:coreProperties>
</file>