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99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13.11.2021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13.11.2021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13.11.2021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13.11.2021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13.11.2021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13.11.2021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13.11.2021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13.11.2021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13.11.2021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13.11.2021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13.11.2021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13.11.2021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52448" y="1163810"/>
            <a:ext cx="1135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  <a:endParaRPr lang="ru-RU" sz="2000" b="1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89200" y="2115918"/>
            <a:ext cx="9734550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644898" y="2351126"/>
            <a:ext cx="178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ема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872408" y="2351126"/>
            <a:ext cx="2371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5795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88898" y="2115918"/>
            <a:ext cx="24002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15 ноября 2021 г.</a:t>
            </a:r>
          </a:p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понедельник  </a:t>
            </a:r>
          </a:p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09:00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43275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239202" y="224971"/>
            <a:ext cx="3400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489197" y="3856940"/>
            <a:ext cx="423545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Century Gothic" panose="020B0502020202020204" pitchFamily="34" charset="0"/>
              </a:rPr>
              <a:t>Об основных итогах социально-экономического развития г.Казани за 9 месяцев 2021 года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224735" y="3856940"/>
            <a:ext cx="441481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Century Gothic" panose="020B0502020202020204" pitchFamily="34" charset="0"/>
              </a:rPr>
              <a:t>Гузель Рафаилевна Мингазова, </a:t>
            </a:r>
            <a:r>
              <a:rPr lang="ru-RU" dirty="0">
                <a:latin typeface="Century Gothic" panose="020B0502020202020204" pitchFamily="34" charset="0"/>
              </a:rPr>
              <a:t>исполняющий обязанности </a:t>
            </a:r>
            <a:r>
              <a:rPr lang="ru-RU" dirty="0" smtClean="0">
                <a:latin typeface="Century Gothic" panose="020B0502020202020204" pitchFamily="34" charset="0"/>
              </a:rPr>
              <a:t>председателя </a:t>
            </a:r>
            <a:r>
              <a:rPr lang="ru-RU" dirty="0">
                <a:latin typeface="Century Gothic" panose="020B0502020202020204" pitchFamily="34" charset="0"/>
              </a:rPr>
              <a:t>комитета экономического развития Аппарата </a:t>
            </a:r>
            <a:r>
              <a:rPr lang="ru-RU" dirty="0" smtClean="0">
                <a:latin typeface="Century Gothic" panose="020B0502020202020204" pitchFamily="34" charset="0"/>
              </a:rPr>
              <a:t>Исполнительного </a:t>
            </a:r>
            <a:r>
              <a:rPr lang="ru-RU" dirty="0">
                <a:latin typeface="Century Gothic" panose="020B0502020202020204" pitchFamily="34" charset="0"/>
              </a:rPr>
              <a:t>комитета г.Казани – первый заместитель</a:t>
            </a: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8712</TotalTime>
  <Words>50</Words>
  <Application>Microsoft Office PowerPoint</Application>
  <PresentationFormat>Широкоэкранный</PresentationFormat>
  <Paragraphs>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62</cp:revision>
  <dcterms:created xsi:type="dcterms:W3CDTF">2021-06-15T09:12:23Z</dcterms:created>
  <dcterms:modified xsi:type="dcterms:W3CDTF">2021-11-13T16:55:45Z</dcterms:modified>
</cp:coreProperties>
</file>