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4 октября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200" y="3483300"/>
            <a:ext cx="4235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достижениях и успехах</a:t>
            </a:r>
          </a:p>
          <a:p>
            <a:r>
              <a:rPr lang="ru-RU" dirty="0">
                <a:latin typeface="Century Gothic" panose="020B0502020202020204" pitchFamily="34" charset="0"/>
              </a:rPr>
              <a:t>казанских педагогов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1" y="3483300"/>
            <a:ext cx="4000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Ирек Асафович Ризванов,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начальник Управления </a:t>
            </a:r>
            <a:r>
              <a:rPr lang="ru-RU" dirty="0" smtClean="0">
                <a:latin typeface="Century Gothic" panose="020B0502020202020204" pitchFamily="34" charset="0"/>
              </a:rPr>
              <a:t>образования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4692251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ходе строительства</a:t>
            </a:r>
          </a:p>
          <a:p>
            <a:r>
              <a:rPr lang="ru-RU" dirty="0">
                <a:latin typeface="Century Gothic" panose="020B0502020202020204" pitchFamily="34" charset="0"/>
              </a:rPr>
              <a:t>Первого участка второй линии метрополитена в городе 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56475" y="4692250"/>
            <a:ext cx="4000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Марат Мулахмедович Рахимов, 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генеральный директор </a:t>
            </a:r>
          </a:p>
          <a:p>
            <a:r>
              <a:rPr lang="ru-RU" dirty="0">
                <a:latin typeface="Century Gothic" panose="020B0502020202020204" pitchFamily="34" charset="0"/>
              </a:rPr>
              <a:t>АО «Казметрострой»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8628</TotalTime>
  <Words>58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49</cp:revision>
  <dcterms:created xsi:type="dcterms:W3CDTF">2021-06-15T09:12:23Z</dcterms:created>
  <dcterms:modified xsi:type="dcterms:W3CDTF">2021-10-01T13:23:09Z</dcterms:modified>
</cp:coreProperties>
</file>