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11 октября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2021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9197" y="3944964"/>
            <a:ext cx="42354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готовности проведения </a:t>
            </a:r>
          </a:p>
          <a:p>
            <a:r>
              <a:rPr lang="ru-RU" dirty="0">
                <a:latin typeface="Century Gothic" panose="020B0502020202020204" pitchFamily="34" charset="0"/>
              </a:rPr>
              <a:t>Всероссийской </a:t>
            </a:r>
          </a:p>
          <a:p>
            <a:r>
              <a:rPr lang="ru-RU" dirty="0">
                <a:latin typeface="Century Gothic" panose="020B0502020202020204" pitchFamily="34" charset="0"/>
              </a:rPr>
              <a:t>переписи населения 2020 года </a:t>
            </a:r>
          </a:p>
          <a:p>
            <a:r>
              <a:rPr lang="ru-RU" dirty="0">
                <a:latin typeface="Century Gothic" panose="020B0502020202020204" pitchFamily="34" charset="0"/>
              </a:rPr>
              <a:t>на территории города Казани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56475" y="3944964"/>
            <a:ext cx="4000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Ильдар Саитзянович Шакиров, </a:t>
            </a:r>
          </a:p>
          <a:p>
            <a:r>
              <a:rPr lang="ru-RU" dirty="0">
                <a:latin typeface="Century Gothic" panose="020B0502020202020204" pitchFamily="34" charset="0"/>
              </a:rPr>
              <a:t>заместитель Руководителя </a:t>
            </a:r>
          </a:p>
          <a:p>
            <a:r>
              <a:rPr lang="ru-RU" dirty="0">
                <a:latin typeface="Century Gothic" panose="020B0502020202020204" pitchFamily="34" charset="0"/>
              </a:rPr>
              <a:t>Исполнительного комитета </a:t>
            </a:r>
          </a:p>
          <a:p>
            <a:r>
              <a:rPr lang="ru-RU" dirty="0">
                <a:latin typeface="Century Gothic" panose="020B0502020202020204" pitchFamily="34" charset="0"/>
              </a:rPr>
              <a:t>города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8630</TotalTime>
  <Words>44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51</cp:revision>
  <dcterms:created xsi:type="dcterms:W3CDTF">2021-06-15T09:12:23Z</dcterms:created>
  <dcterms:modified xsi:type="dcterms:W3CDTF">2021-10-08T13:25:06Z</dcterms:modified>
</cp:coreProperties>
</file>