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18 октября 2021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9196" y="3341415"/>
            <a:ext cx="423545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50" dirty="0">
                <a:latin typeface="Century Gothic" panose="020B0502020202020204" pitchFamily="34" charset="0"/>
              </a:rPr>
              <a:t>О демонтаже и перемещении </a:t>
            </a:r>
          </a:p>
          <a:p>
            <a:r>
              <a:rPr lang="ru-RU" sz="1750" dirty="0">
                <a:latin typeface="Century Gothic" panose="020B0502020202020204" pitchFamily="34" charset="0"/>
              </a:rPr>
              <a:t>самовольно установленных и </a:t>
            </a:r>
          </a:p>
          <a:p>
            <a:r>
              <a:rPr lang="ru-RU" sz="1750" dirty="0">
                <a:latin typeface="Century Gothic" panose="020B0502020202020204" pitchFamily="34" charset="0"/>
              </a:rPr>
              <a:t>незаконно размещенных объектов движимого имущества, а также бесхозяйных </a:t>
            </a:r>
            <a:r>
              <a:rPr lang="ru-RU" sz="1750" dirty="0" smtClean="0">
                <a:latin typeface="Century Gothic" panose="020B0502020202020204" pitchFamily="34" charset="0"/>
              </a:rPr>
              <a:t>автомобилей на территории города Казани</a:t>
            </a:r>
            <a:endParaRPr lang="ru-RU" sz="1750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56475" y="3356502"/>
            <a:ext cx="441481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50" b="1" dirty="0">
                <a:latin typeface="Century Gothic" panose="020B0502020202020204" pitchFamily="34" charset="0"/>
              </a:rPr>
              <a:t>Главы администраций районов </a:t>
            </a:r>
          </a:p>
          <a:p>
            <a:r>
              <a:rPr lang="ru-RU" sz="1750" b="1" dirty="0">
                <a:latin typeface="Century Gothic" panose="020B0502020202020204" pitchFamily="34" charset="0"/>
              </a:rPr>
              <a:t>города </a:t>
            </a:r>
            <a:r>
              <a:rPr lang="ru-RU" sz="1750" b="1" dirty="0" smtClean="0">
                <a:latin typeface="Century Gothic" panose="020B0502020202020204" pitchFamily="34" charset="0"/>
              </a:rPr>
              <a:t>Казани</a:t>
            </a:r>
            <a:endParaRPr lang="ru-RU" sz="1750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9196" y="5417822"/>
            <a:ext cx="4235453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50" dirty="0">
                <a:latin typeface="Century Gothic" panose="020B0502020202020204" pitchFamily="34" charset="0"/>
              </a:rPr>
              <a:t>О демонтаже незаконных </a:t>
            </a:r>
          </a:p>
          <a:p>
            <a:r>
              <a:rPr lang="ru-RU" sz="1750" dirty="0">
                <a:latin typeface="Century Gothic" panose="020B0502020202020204" pitchFamily="34" charset="0"/>
              </a:rPr>
              <a:t>нестационарных торговых </a:t>
            </a:r>
          </a:p>
          <a:p>
            <a:r>
              <a:rPr lang="ru-RU" sz="1750" dirty="0">
                <a:latin typeface="Century Gothic" panose="020B0502020202020204" pitchFamily="34" charset="0"/>
              </a:rPr>
              <a:t>объектов в городе Казани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356475" y="5417822"/>
            <a:ext cx="4167188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50" b="1" dirty="0">
                <a:latin typeface="Century Gothic" panose="020B0502020202020204" pitchFamily="34" charset="0"/>
              </a:rPr>
              <a:t>Руслан Фаритович Фазылянов, </a:t>
            </a:r>
          </a:p>
          <a:p>
            <a:r>
              <a:rPr lang="ru-RU" sz="1750" b="1" dirty="0">
                <a:latin typeface="Century Gothic" panose="020B0502020202020204" pitchFamily="34" charset="0"/>
              </a:rPr>
              <a:t>председатель Комитета </a:t>
            </a:r>
          </a:p>
          <a:p>
            <a:r>
              <a:rPr lang="ru-RU" sz="1750" b="1" dirty="0">
                <a:latin typeface="Century Gothic" panose="020B0502020202020204" pitchFamily="34" charset="0"/>
              </a:rPr>
              <a:t>потребительского рынка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8653</TotalTime>
  <Words>66</Words>
  <Application>Microsoft Office PowerPoint</Application>
  <PresentationFormat>Широкоэкранный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57</cp:revision>
  <dcterms:created xsi:type="dcterms:W3CDTF">2021-06-15T09:12:23Z</dcterms:created>
  <dcterms:modified xsi:type="dcterms:W3CDTF">2021-10-16T11:45:37Z</dcterms:modified>
</cp:coreProperties>
</file>