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9198" y="3486952"/>
            <a:ext cx="475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Об итогах летней оздоровительной кампании 2021 года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56472" y="3486954"/>
            <a:ext cx="4508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Минтимер  </a:t>
            </a:r>
            <a:r>
              <a:rPr lang="ru-RU" b="1" dirty="0" smtClean="0">
                <a:latin typeface="Century Gothic" panose="020B0502020202020204" pitchFamily="34" charset="0"/>
              </a:rPr>
              <a:t>Шайхенурович </a:t>
            </a:r>
            <a:r>
              <a:rPr lang="ru-RU" b="1" dirty="0" err="1" smtClean="0">
                <a:latin typeface="Century Gothic" panose="020B0502020202020204" pitchFamily="34" charset="0"/>
              </a:rPr>
              <a:t>Нугманов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r>
              <a:rPr lang="ru-RU" dirty="0">
                <a:latin typeface="Century Gothic" panose="020B0502020202020204" pitchFamily="34" charset="0"/>
              </a:rPr>
              <a:t>председатель Комитета по делам детей и молодежи города Казани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30644" y="2169892"/>
            <a:ext cx="22696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6 сентября 2021 г.</a:t>
            </a:r>
          </a:p>
          <a:p>
            <a:pPr algn="r"/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</a:t>
            </a:r>
            <a:endParaRPr lang="ru-RU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</a:t>
            </a:r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89200" y="4929400"/>
            <a:ext cx="475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наружном освещении </a:t>
            </a:r>
          </a:p>
          <a:p>
            <a:r>
              <a:rPr lang="ru-RU" dirty="0">
                <a:latin typeface="Century Gothic" panose="020B0502020202020204" pitchFamily="34" charset="0"/>
              </a:rPr>
              <a:t>города Казани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56473" y="4929400"/>
            <a:ext cx="4508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Абдулхаков Рустам Рифгатович, </a:t>
            </a:r>
          </a:p>
          <a:p>
            <a:r>
              <a:rPr lang="ru-RU" dirty="0">
                <a:latin typeface="Century Gothic" panose="020B0502020202020204" pitchFamily="34" charset="0"/>
              </a:rPr>
              <a:t>г</a:t>
            </a:r>
            <a:r>
              <a:rPr lang="ru-RU" dirty="0" smtClean="0">
                <a:latin typeface="Century Gothic" panose="020B0502020202020204" pitchFamily="34" charset="0"/>
              </a:rPr>
              <a:t>енеральный </a:t>
            </a:r>
            <a:r>
              <a:rPr lang="ru-RU" dirty="0">
                <a:latin typeface="Century Gothic" panose="020B0502020202020204" pitchFamily="34" charset="0"/>
              </a:rPr>
              <a:t>директор </a:t>
            </a:r>
          </a:p>
          <a:p>
            <a:r>
              <a:rPr lang="ru-RU" dirty="0" smtClean="0">
                <a:latin typeface="Century Gothic" panose="020B0502020202020204" pitchFamily="34" charset="0"/>
              </a:rPr>
              <a:t>АО  «</a:t>
            </a:r>
            <a:r>
              <a:rPr lang="ru-RU" dirty="0" err="1" smtClean="0">
                <a:latin typeface="Century Gothic" panose="020B0502020202020204" pitchFamily="34" charset="0"/>
              </a:rPr>
              <a:t>Казэнерго</a:t>
            </a:r>
            <a:r>
              <a:rPr lang="ru-RU" dirty="0">
                <a:latin typeface="Century Gothic" panose="020B0502020202020204" pitchFamily="34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8513</TotalTime>
  <Words>57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29</cp:revision>
  <dcterms:created xsi:type="dcterms:W3CDTF">2021-06-15T09:12:23Z</dcterms:created>
  <dcterms:modified xsi:type="dcterms:W3CDTF">2021-09-04T10:33:41Z</dcterms:modified>
</cp:coreProperties>
</file>