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18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 сентября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348638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спортивных мероприятиях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городе Казани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42175" y="4348638"/>
            <a:ext cx="4914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Альберт Иршатович Салихов,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председатель Комитета физической культуры и спорта города Казани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89200" y="5371778"/>
            <a:ext cx="4752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организации питания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общеобразовательных </a:t>
            </a:r>
          </a:p>
          <a:p>
            <a:r>
              <a:rPr lang="ru-RU" dirty="0">
                <a:latin typeface="Century Gothic" panose="020B0502020202020204" pitchFamily="34" charset="0"/>
              </a:rPr>
              <a:t>учреждениях города Казани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2021/2022 гг.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27874" y="5371778"/>
            <a:ext cx="4914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Рима </a:t>
            </a:r>
            <a:r>
              <a:rPr lang="ru-RU" b="1" dirty="0">
                <a:latin typeface="Century Gothic" panose="020B0502020202020204" pitchFamily="34" charset="0"/>
              </a:rPr>
              <a:t>Жамиловна Мухамедшина,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генеральный директор </a:t>
            </a:r>
          </a:p>
          <a:p>
            <a:r>
              <a:rPr lang="ru-RU" dirty="0">
                <a:latin typeface="Century Gothic" panose="020B0502020202020204" pitchFamily="34" charset="0"/>
              </a:rPr>
              <a:t>АО «Департамент продовольствия и социального питания города Казани</a:t>
            </a:r>
            <a:r>
              <a:rPr lang="ru-RU" dirty="0" smtClean="0">
                <a:latin typeface="Century Gothic" panose="020B0502020202020204" pitchFamily="34" charset="0"/>
              </a:rPr>
              <a:t>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200" y="3118218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организации и проведении выборов в </a:t>
            </a:r>
            <a:r>
              <a:rPr lang="ru-RU" dirty="0" smtClean="0">
                <a:latin typeface="Century Gothic" panose="020B0502020202020204" pitchFamily="34" charset="0"/>
              </a:rPr>
              <a:t>городе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42175" y="3109108"/>
            <a:ext cx="4752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Булат Рафаилович Алеев,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руководитель Аппарата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города 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8598</TotalTime>
  <Words>86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39</cp:revision>
  <dcterms:created xsi:type="dcterms:W3CDTF">2021-06-15T09:12:23Z</dcterms:created>
  <dcterms:modified xsi:type="dcterms:W3CDTF">2021-09-10T13:41:18Z</dcterms:modified>
</cp:coreProperties>
</file>