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 сентября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</a:p>
          <a:p>
            <a:pPr algn="r"/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5" y="3806466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работе координационного </a:t>
            </a:r>
          </a:p>
          <a:p>
            <a:r>
              <a:rPr lang="ru-RU" dirty="0">
                <a:latin typeface="Century Gothic" panose="020B0502020202020204" pitchFamily="34" charset="0"/>
              </a:rPr>
              <a:t>совета по охране труда г.Казани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2021 </a:t>
            </a:r>
            <a:r>
              <a:rPr lang="ru-RU" dirty="0" smtClean="0">
                <a:latin typeface="Century Gothic" panose="020B0502020202020204" pitchFamily="34" charset="0"/>
              </a:rPr>
              <a:t>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3" y="3806466"/>
            <a:ext cx="4000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Рафаилевна Мингазова, </a:t>
            </a:r>
          </a:p>
          <a:p>
            <a:r>
              <a:rPr lang="ru-RU" dirty="0">
                <a:latin typeface="Century Gothic" panose="020B0502020202020204" pitchFamily="34" charset="0"/>
              </a:rPr>
              <a:t>исполняющий обязанности </a:t>
            </a:r>
          </a:p>
          <a:p>
            <a:r>
              <a:rPr lang="ru-RU" dirty="0">
                <a:latin typeface="Century Gothic" panose="020B0502020202020204" pitchFamily="34" charset="0"/>
              </a:rPr>
              <a:t>председателя комитета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экономического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8610</TotalTime>
  <Words>43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45</cp:revision>
  <dcterms:created xsi:type="dcterms:W3CDTF">2021-06-15T09:12:23Z</dcterms:created>
  <dcterms:modified xsi:type="dcterms:W3CDTF">2021-09-19T19:12:51Z</dcterms:modified>
</cp:coreProperties>
</file>