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82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26  декабря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</a:t>
            </a:r>
            <a:r>
              <a:rPr lang="en-US" dirty="0" smtClean="0">
                <a:latin typeface="Century Gothic" panose="020B0502020202020204" pitchFamily="34" charset="0"/>
              </a:rPr>
              <a:t>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41276" y="3050220"/>
            <a:ext cx="3823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r>
              <a:rPr lang="ru-RU" dirty="0" smtClean="0">
                <a:latin typeface="Century Gothic" panose="020B0502020202020204" pitchFamily="34" charset="0"/>
              </a:rPr>
              <a:t>заместитель </a:t>
            </a:r>
            <a:r>
              <a:rPr lang="ru-RU" dirty="0">
                <a:latin typeface="Century Gothic" panose="020B0502020202020204" pitchFamily="34" charset="0"/>
              </a:rPr>
              <a:t>Руководителя Исполнительного </a:t>
            </a:r>
            <a:r>
              <a:rPr lang="ru-RU" dirty="0" smtClean="0">
                <a:latin typeface="Century Gothic" panose="020B0502020202020204" pitchFamily="34" charset="0"/>
              </a:rPr>
              <a:t>комитета 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97593" y="3050220"/>
            <a:ext cx="4637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праздновании Нового года в </a:t>
            </a:r>
            <a:r>
              <a:rPr lang="ru-RU" dirty="0" smtClean="0">
                <a:latin typeface="Century Gothic" panose="020B0502020202020204" pitchFamily="34" charset="0"/>
              </a:rPr>
              <a:t>городе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41276" y="4407227"/>
            <a:ext cx="3823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entury Gothic" panose="020B0502020202020204" pitchFamily="34" charset="0"/>
              </a:rPr>
              <a:t>Руководители подразделений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97593" y="4407227"/>
            <a:ext cx="50329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О работе сферы ЖКХ, благоустройства, общественного транспорта, медицинских учреждений и </a:t>
            </a:r>
            <a:r>
              <a:rPr lang="ru-RU" dirty="0" smtClean="0">
                <a:latin typeface="Century Gothic" panose="020B0502020202020204" pitchFamily="34" charset="0"/>
              </a:rPr>
              <a:t/>
            </a:r>
            <a:br>
              <a:rPr lang="ru-RU" dirty="0" smtClean="0">
                <a:latin typeface="Century Gothic" panose="020B0502020202020204" pitchFamily="34" charset="0"/>
              </a:rPr>
            </a:br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 smtClean="0">
                <a:latin typeface="Century Gothic" panose="020B0502020202020204" pitchFamily="34" charset="0"/>
              </a:rPr>
              <a:t>обеспечении общественного порядка и безопасности </a:t>
            </a:r>
            <a:r>
              <a:rPr lang="ru-RU" dirty="0" smtClean="0">
                <a:latin typeface="Century Gothic" panose="020B0502020202020204" pitchFamily="34" charset="0"/>
              </a:rPr>
              <a:t>в </a:t>
            </a:r>
            <a:r>
              <a:rPr lang="ru-RU" dirty="0" smtClean="0">
                <a:latin typeface="Century Gothic" panose="020B0502020202020204" pitchFamily="34" charset="0"/>
              </a:rPr>
              <a:t>период новогодних праздников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9615</TotalTime>
  <Words>54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270</cp:revision>
  <dcterms:created xsi:type="dcterms:W3CDTF">2021-06-15T09:12:23Z</dcterms:created>
  <dcterms:modified xsi:type="dcterms:W3CDTF">2022-12-23T11:19:24Z</dcterms:modified>
</cp:coreProperties>
</file>