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>
        <p:scale>
          <a:sx n="125" d="100"/>
          <a:sy n="125" d="100"/>
        </p:scale>
        <p:origin x="-882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12 сентября 2022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62209" y="3090679"/>
            <a:ext cx="426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наружном освещении города 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05699" y="3144019"/>
            <a:ext cx="42480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Century Gothic" panose="020B0502020202020204" pitchFamily="34" charset="0"/>
              </a:rPr>
              <a:t>Рустам </a:t>
            </a:r>
            <a:r>
              <a:rPr lang="ru-RU" b="1" dirty="0" err="1" smtClean="0">
                <a:latin typeface="Century Gothic" panose="020B0502020202020204" pitchFamily="34" charset="0"/>
              </a:rPr>
              <a:t>Рифгатович</a:t>
            </a:r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r>
              <a:rPr lang="ru-RU" b="1" dirty="0" err="1" smtClean="0">
                <a:latin typeface="Century Gothic" panose="020B0502020202020204" pitchFamily="34" charset="0"/>
              </a:rPr>
              <a:t>Абдулхаков</a:t>
            </a:r>
            <a:r>
              <a:rPr lang="ru-RU" b="1" dirty="0" smtClean="0">
                <a:latin typeface="Century Gothic" panose="020B0502020202020204" pitchFamily="34" charset="0"/>
              </a:rPr>
              <a:t>, </a:t>
            </a:r>
            <a:r>
              <a:rPr lang="ru-RU" dirty="0" smtClean="0">
                <a:latin typeface="Century Gothic" panose="020B0502020202020204" pitchFamily="34" charset="0"/>
              </a:rPr>
              <a:t>генеральный </a:t>
            </a:r>
            <a:r>
              <a:rPr lang="ru-RU" smtClean="0">
                <a:latin typeface="Century Gothic" panose="020B0502020202020204" pitchFamily="34" charset="0"/>
              </a:rPr>
              <a:t>директор </a:t>
            </a:r>
            <a:br>
              <a:rPr lang="ru-RU" smtClean="0">
                <a:latin typeface="Century Gothic" panose="020B0502020202020204" pitchFamily="34" charset="0"/>
              </a:rPr>
            </a:br>
            <a:r>
              <a:rPr lang="ru-RU" smtClean="0">
                <a:latin typeface="Century Gothic" panose="020B0502020202020204" pitchFamily="34" charset="0"/>
              </a:rPr>
              <a:t>АО </a:t>
            </a:r>
            <a:r>
              <a:rPr lang="ru-RU" dirty="0" smtClean="0">
                <a:latin typeface="Century Gothic" panose="020B0502020202020204" pitchFamily="34" charset="0"/>
              </a:rPr>
              <a:t>«Казэнерго»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62208" y="4470348"/>
            <a:ext cx="42608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прошедших и планируемых мероприятиях в сфере архитектуры и градостроительства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05699" y="4537142"/>
            <a:ext cx="4416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Ильсияр Мисхатовна </a:t>
            </a:r>
            <a:r>
              <a:rPr lang="ru-RU" b="1" dirty="0" err="1">
                <a:latin typeface="Century Gothic" panose="020B0502020202020204" pitchFamily="34" charset="0"/>
              </a:rPr>
              <a:t>Тухватуллина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  <a:r>
              <a:rPr lang="ru-RU" dirty="0">
                <a:latin typeface="Century Gothic" panose="020B0502020202020204" pitchFamily="34" charset="0"/>
              </a:rPr>
              <a:t>главный архитектор 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9287</TotalTime>
  <Words>50</Words>
  <Application>Microsoft Office PowerPoint</Application>
  <PresentationFormat>Произвольный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 (ORG-011-PC - ziganshina.a)</cp:lastModifiedBy>
  <cp:revision>173</cp:revision>
  <dcterms:created xsi:type="dcterms:W3CDTF">2021-06-15T09:12:23Z</dcterms:created>
  <dcterms:modified xsi:type="dcterms:W3CDTF">2022-09-09T11:05:16Z</dcterms:modified>
</cp:coreProperties>
</file>