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2862" y="-10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898" y="2115918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17 января 2022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 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9200" y="3309284"/>
            <a:ext cx="42354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деятельности </a:t>
            </a:r>
            <a:endParaRPr lang="ru-RU" dirty="0" smtClean="0">
              <a:latin typeface="Century Gothic" panose="020B0502020202020204" pitchFamily="34" charset="0"/>
            </a:endParaRPr>
          </a:p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МКУ </a:t>
            </a:r>
            <a:r>
              <a:rPr lang="ru-RU" dirty="0">
                <a:latin typeface="Century Gothic" panose="020B0502020202020204" pitchFamily="34" charset="0"/>
              </a:rPr>
              <a:t>«Управление записи актов гражданского состояния города Казани» за 2021 год и задачах на 2022 год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068601" y="3309284"/>
            <a:ext cx="48109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Римма Шамильевна Миннуллина, </a:t>
            </a:r>
            <a:r>
              <a:rPr lang="ru-RU" dirty="0">
                <a:latin typeface="Century Gothic" panose="020B0502020202020204" pitchFamily="34" charset="0"/>
              </a:rPr>
              <a:t>начальник </a:t>
            </a:r>
            <a:r>
              <a:rPr lang="ru-RU" dirty="0" smtClean="0">
                <a:latin typeface="Century Gothic" panose="020B0502020202020204" pitchFamily="34" charset="0"/>
              </a:rPr>
              <a:t>МКУ </a:t>
            </a:r>
            <a:r>
              <a:rPr lang="ru-RU" dirty="0">
                <a:latin typeface="Century Gothic" panose="020B0502020202020204" pitchFamily="34" charset="0"/>
              </a:rPr>
              <a:t>«Управление ЗАГС города Казани»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89200" y="5007753"/>
            <a:ext cx="42354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работы </a:t>
            </a:r>
            <a:r>
              <a:rPr lang="ru-RU" dirty="0" smtClean="0">
                <a:latin typeface="Century Gothic" panose="020B0502020202020204" pitchFamily="34" charset="0"/>
              </a:rPr>
              <a:t>МКУ «Комитет </a:t>
            </a:r>
            <a:r>
              <a:rPr lang="ru-RU" dirty="0">
                <a:latin typeface="Century Gothic" panose="020B0502020202020204" pitchFamily="34" charset="0"/>
              </a:rPr>
              <a:t>по развитию туризма </a:t>
            </a:r>
            <a:r>
              <a:rPr lang="ru-RU" dirty="0" smtClean="0">
                <a:latin typeface="Century Gothic" panose="020B0502020202020204" pitchFamily="34" charset="0"/>
              </a:rPr>
              <a:t>города Казани» </a:t>
            </a:r>
            <a:r>
              <a:rPr lang="ru-RU" dirty="0">
                <a:latin typeface="Century Gothic" panose="020B0502020202020204" pitchFamily="34" charset="0"/>
              </a:rPr>
              <a:t>в 2021 </a:t>
            </a:r>
            <a:r>
              <a:rPr lang="ru-RU" dirty="0" smtClean="0">
                <a:latin typeface="Century Gothic" panose="020B0502020202020204" pitchFamily="34" charset="0"/>
              </a:rPr>
              <a:t>году. </a:t>
            </a:r>
            <a:r>
              <a:rPr lang="ru-RU" dirty="0">
                <a:latin typeface="Century Gothic" panose="020B0502020202020204" pitchFamily="34" charset="0"/>
              </a:rPr>
              <a:t>Туристические итоги Новогодних каникул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95319" y="5024406"/>
            <a:ext cx="48109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Дарья Александровна Санникова,</a:t>
            </a:r>
          </a:p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директор </a:t>
            </a:r>
            <a:r>
              <a:rPr lang="ru-RU" dirty="0">
                <a:latin typeface="Century Gothic" panose="020B0502020202020204" pitchFamily="34" charset="0"/>
              </a:rPr>
              <a:t>МКУ «Комитет 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по развитию туризма города </a:t>
            </a:r>
            <a:r>
              <a:rPr lang="ru-RU" dirty="0" smtClean="0">
                <a:latin typeface="Century Gothic" panose="020B0502020202020204" pitchFamily="34" charset="0"/>
              </a:rPr>
              <a:t>Казани»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8853</TotalTime>
  <Words>89</Words>
  <Application>Microsoft Office PowerPoint</Application>
  <PresentationFormat>Произвольный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84</cp:revision>
  <dcterms:created xsi:type="dcterms:W3CDTF">2021-06-15T09:12:23Z</dcterms:created>
  <dcterms:modified xsi:type="dcterms:W3CDTF">2022-01-14T12:07:10Z</dcterms:modified>
</cp:coreProperties>
</file>