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73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036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57450" y="2037832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194761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9" y="2194761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7151" y="2004792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31 января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197" y="3150880"/>
            <a:ext cx="44958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</a:t>
            </a:r>
            <a:r>
              <a:rPr lang="ru-RU">
                <a:latin typeface="Century Gothic" panose="020B0502020202020204" pitchFamily="34" charset="0"/>
              </a:rPr>
              <a:t>итогах </a:t>
            </a:r>
            <a:r>
              <a:rPr lang="ru-RU" smtClean="0">
                <a:latin typeface="Century Gothic" panose="020B0502020202020204" pitchFamily="34" charset="0"/>
              </a:rPr>
              <a:t>деятельности </a:t>
            </a:r>
            <a:r>
              <a:rPr lang="ru-RU" dirty="0">
                <a:latin typeface="Century Gothic" panose="020B0502020202020204" pitchFamily="34" charset="0"/>
              </a:rPr>
              <a:t>Комитета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земельных </a:t>
            </a:r>
            <a:r>
              <a:rPr lang="ru-RU" dirty="0" smtClean="0">
                <a:latin typeface="Century Gothic" panose="020B0502020202020204" pitchFamily="34" charset="0"/>
              </a:rPr>
              <a:t>и имущественных </a:t>
            </a:r>
            <a:r>
              <a:rPr lang="ru-RU" dirty="0">
                <a:latin typeface="Century Gothic" panose="020B0502020202020204" pitchFamily="34" charset="0"/>
              </a:rPr>
              <a:t>отношений Исполнительного комитета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 </a:t>
            </a:r>
            <a:r>
              <a:rPr lang="ru-RU" dirty="0">
                <a:latin typeface="Century Gothic" panose="020B0502020202020204" pitchFamily="34" charset="0"/>
              </a:rPr>
              <a:t>за 2021 год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и </a:t>
            </a:r>
            <a:r>
              <a:rPr lang="ru-RU" dirty="0" smtClean="0">
                <a:latin typeface="Century Gothic" panose="020B0502020202020204" pitchFamily="34" charset="0"/>
              </a:rPr>
              <a:t>планах </a:t>
            </a:r>
            <a:r>
              <a:rPr lang="ru-RU" dirty="0">
                <a:latin typeface="Century Gothic" panose="020B0502020202020204" pitchFamily="34" charset="0"/>
              </a:rPr>
              <a:t>на 2022 год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3001" y="3150879"/>
            <a:ext cx="45897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Ренат </a:t>
            </a:r>
            <a:r>
              <a:rPr lang="ru-RU" b="1" dirty="0" smtClean="0">
                <a:latin typeface="Century Gothic" panose="020B0502020202020204" pitchFamily="34" charset="0"/>
              </a:rPr>
              <a:t>Габдулхамитович Галяутдинов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председатель Комитета земельных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и </a:t>
            </a:r>
            <a:r>
              <a:rPr lang="ru-RU" dirty="0">
                <a:latin typeface="Century Gothic" panose="020B0502020202020204" pitchFamily="34" charset="0"/>
              </a:rPr>
              <a:t>имущественных </a:t>
            </a:r>
            <a:r>
              <a:rPr lang="ru-RU" dirty="0" smtClean="0">
                <a:latin typeface="Century Gothic" panose="020B0502020202020204" pitchFamily="34" charset="0"/>
              </a:rPr>
              <a:t>отношений </a:t>
            </a:r>
            <a:r>
              <a:rPr lang="ru-RU" dirty="0">
                <a:latin typeface="Century Gothic" panose="020B0502020202020204" pitchFamily="34" charset="0"/>
              </a:rPr>
              <a:t>Исполнительного </a:t>
            </a:r>
            <a:r>
              <a:rPr lang="ru-RU" dirty="0" smtClean="0">
                <a:latin typeface="Century Gothic" panose="020B0502020202020204" pitchFamily="34" charset="0"/>
              </a:rPr>
              <a:t>комитета </a:t>
            </a:r>
            <a:r>
              <a:rPr lang="ru-RU" dirty="0">
                <a:latin typeface="Century Gothic" panose="020B0502020202020204" pitchFamily="34" charset="0"/>
              </a:rPr>
              <a:t>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89197" y="5141903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ситуации на рынке труда </a:t>
            </a: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города Казани </a:t>
            </a:r>
            <a:r>
              <a:rPr lang="ru-RU" dirty="0">
                <a:latin typeface="Century Gothic" panose="020B0502020202020204" pitchFamily="34" charset="0"/>
              </a:rPr>
              <a:t>по </a:t>
            </a:r>
            <a:r>
              <a:rPr lang="ru-RU" dirty="0" smtClean="0">
                <a:latin typeface="Century Gothic" panose="020B0502020202020204" pitchFamily="34" charset="0"/>
              </a:rPr>
              <a:t>итогам 2021 года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3001" y="5141903"/>
            <a:ext cx="45897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Тимур Фагимович Муллин, </a:t>
            </a:r>
            <a:r>
              <a:rPr lang="ru-RU" dirty="0">
                <a:latin typeface="Century Gothic" panose="020B0502020202020204" pitchFamily="34" charset="0"/>
              </a:rPr>
              <a:t>директор ГКУ «Центр занятости населения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</a:t>
            </a:r>
            <a:r>
              <a:rPr lang="ru-RU" dirty="0">
                <a:latin typeface="Century Gothic" panose="020B0502020202020204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8892</TotalTime>
  <Words>80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96</cp:revision>
  <dcterms:created xsi:type="dcterms:W3CDTF">2021-06-15T09:12:23Z</dcterms:created>
  <dcterms:modified xsi:type="dcterms:W3CDTF">2022-01-28T12:08:36Z</dcterms:modified>
</cp:coreProperties>
</file>