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28 августа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2023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509725" y="2882272"/>
            <a:ext cx="4435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Ирек Асафович </a:t>
            </a:r>
            <a:r>
              <a:rPr lang="ru-RU" b="1" dirty="0" err="1">
                <a:latin typeface="Century Gothic" panose="020B0502020202020204" pitchFamily="34" charset="0"/>
              </a:rPr>
              <a:t>Ризванов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образования Исполнительного комитета 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62207" y="2882272"/>
            <a:ext cx="4556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подготовке школ города Казани </a:t>
            </a:r>
            <a:r>
              <a:rPr lang="ru-RU" dirty="0" smtClean="0">
                <a:latin typeface="Century Gothic" panose="020B0502020202020204" pitchFamily="34" charset="0"/>
              </a:rPr>
              <a:t>к новому 2023-2024 </a:t>
            </a:r>
            <a:r>
              <a:rPr lang="ru-RU" dirty="0">
                <a:latin typeface="Century Gothic" panose="020B0502020202020204" pitchFamily="34" charset="0"/>
              </a:rPr>
              <a:t>учебному </a:t>
            </a:r>
            <a:r>
              <a:rPr lang="ru-RU" dirty="0" smtClean="0">
                <a:latin typeface="Century Gothic" panose="020B0502020202020204" pitchFamily="34" charset="0"/>
              </a:rPr>
              <a:t>году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486603" y="4058679"/>
            <a:ext cx="4435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Рима </a:t>
            </a:r>
            <a:r>
              <a:rPr lang="ru-RU" b="1" dirty="0" err="1">
                <a:latin typeface="Century Gothic" panose="020B0502020202020204" pitchFamily="34" charset="0"/>
              </a:rPr>
              <a:t>Жамиловна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Мухамедшина</a:t>
            </a:r>
            <a:r>
              <a:rPr lang="ru-RU" b="1" dirty="0">
                <a:latin typeface="Century Gothic" panose="020B0502020202020204" pitchFamily="34" charset="0"/>
              </a:rPr>
              <a:t>, генеральный директор АО «Департамента продовольствия и социального питания </a:t>
            </a:r>
            <a:r>
              <a:rPr lang="ru-RU" b="1" dirty="0" smtClean="0">
                <a:latin typeface="Century Gothic" panose="020B0502020202020204" pitchFamily="34" charset="0"/>
              </a:rPr>
              <a:t>г.Казани»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551710" y="5420498"/>
            <a:ext cx="4435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Ильдар</a:t>
            </a:r>
            <a:r>
              <a:rPr lang="en-US" b="1" dirty="0" smtClean="0">
                <a:latin typeface="Century Gothic" panose="020B0502020202020204" pitchFamily="34" charset="0"/>
              </a:rPr>
              <a:t> </a:t>
            </a:r>
            <a:r>
              <a:rPr lang="ru-RU" b="1" dirty="0" smtClean="0">
                <a:latin typeface="Century Gothic" panose="020B0502020202020204" pitchFamily="34" charset="0"/>
              </a:rPr>
              <a:t>Саитзянович</a:t>
            </a:r>
            <a:r>
              <a:rPr lang="en-US" b="1" dirty="0" smtClean="0">
                <a:latin typeface="Century Gothic" panose="020B0502020202020204" pitchFamily="34" charset="0"/>
              </a:rPr>
              <a:t> </a:t>
            </a:r>
            <a:r>
              <a:rPr lang="ru-RU" b="1" dirty="0" smtClean="0">
                <a:latin typeface="Century Gothic" panose="020B0502020202020204" pitchFamily="34" charset="0"/>
              </a:rPr>
              <a:t>Шакиров,</a:t>
            </a:r>
            <a:r>
              <a:rPr lang="en-US" b="1" dirty="0" smtClean="0">
                <a:latin typeface="Century Gothic" panose="020B0502020202020204" pitchFamily="34" charset="0"/>
              </a:rPr>
              <a:t> </a:t>
            </a:r>
            <a:r>
              <a:rPr lang="ru-RU" b="1" dirty="0" smtClean="0">
                <a:latin typeface="Century Gothic" panose="020B0502020202020204" pitchFamily="34" charset="0"/>
              </a:rPr>
              <a:t>заместитель </a:t>
            </a:r>
            <a:r>
              <a:rPr lang="ru-RU" b="1" dirty="0">
                <a:latin typeface="Century Gothic" panose="020B0502020202020204" pitchFamily="34" charset="0"/>
              </a:rPr>
              <a:t>Руководителя 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62209" y="5420498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Об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итогах работы МКУ «АСУДД» </a:t>
            </a:r>
            <a:r>
              <a:rPr lang="ru-RU" dirty="0" smtClean="0">
                <a:latin typeface="Century Gothic" panose="020B0502020202020204" pitchFamily="34" charset="0"/>
              </a:rPr>
              <a:t>города Казани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62206" y="4057610"/>
            <a:ext cx="4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организации питания в школьных столовых в новом 2023/2024 учебном </a:t>
            </a:r>
            <a:r>
              <a:rPr lang="ru-RU" dirty="0" smtClean="0">
                <a:latin typeface="Century Gothic" panose="020B0502020202020204" pitchFamily="34" charset="0"/>
              </a:rPr>
              <a:t>году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9761</TotalTime>
  <Words>85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363</cp:revision>
  <cp:lastPrinted>2023-07-14T13:39:29Z</cp:lastPrinted>
  <dcterms:created xsi:type="dcterms:W3CDTF">2021-06-15T09:12:23Z</dcterms:created>
  <dcterms:modified xsi:type="dcterms:W3CDTF">2023-08-25T09:46:49Z</dcterms:modified>
</cp:coreProperties>
</file>