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56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31.03.2023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53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34550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8" y="2004792"/>
            <a:ext cx="17811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17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5795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1911" y="1564316"/>
            <a:ext cx="24002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3 апреля 2023 г.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09:00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</a:p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 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43275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8239202" y="224971"/>
            <a:ext cx="3400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45775" y="3139041"/>
            <a:ext cx="46275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>
                <a:latin typeface="Century Gothic" panose="020B0502020202020204" pitchFamily="34" charset="0"/>
              </a:rPr>
              <a:t>О планах по реализации программы «Наш двор» в 2023 году 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436482" y="3154179"/>
            <a:ext cx="44856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Игорь Игоревич </a:t>
            </a:r>
            <a:r>
              <a:rPr lang="ru-RU" b="1" dirty="0" err="1">
                <a:latin typeface="Century Gothic" panose="020B0502020202020204" pitchFamily="34" charset="0"/>
              </a:rPr>
              <a:t>Саляхутдинов</a:t>
            </a:r>
            <a:r>
              <a:rPr lang="ru-RU" b="1" dirty="0">
                <a:latin typeface="Century Gothic" panose="020B0502020202020204" pitchFamily="34" charset="0"/>
              </a:rPr>
              <a:t>, председатель Комитета внешнего </a:t>
            </a:r>
            <a:r>
              <a:rPr lang="ru-RU" b="1" dirty="0" smtClean="0">
                <a:latin typeface="Century Gothic" panose="020B0502020202020204" pitchFamily="34" charset="0"/>
              </a:rPr>
              <a:t>благоустройства г.Казани</a:t>
            </a:r>
            <a:endParaRPr lang="ru-RU" altLang="ru-RU" b="1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9711</TotalTime>
  <Words>44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Гиниятуллина Альфия Шамильевна</cp:lastModifiedBy>
  <cp:revision>331</cp:revision>
  <dcterms:created xsi:type="dcterms:W3CDTF">2021-06-15T09:12:23Z</dcterms:created>
  <dcterms:modified xsi:type="dcterms:W3CDTF">2023-03-31T06:05:22Z</dcterms:modified>
</cp:coreProperties>
</file>