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 октября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4807683"/>
            <a:ext cx="4435520" cy="98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75057" y="4802902"/>
            <a:ext cx="4235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достижениях казанских </a:t>
            </a:r>
            <a:r>
              <a:rPr lang="ru-RU" dirty="0" smtClean="0">
                <a:latin typeface="Century Gothic" panose="020B0502020202020204" pitchFamily="34" charset="0"/>
              </a:rPr>
              <a:t>педагогов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3166500"/>
            <a:ext cx="4435520" cy="980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62210" y="3140660"/>
            <a:ext cx="4235155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предварительных итогах года и планах по внедрению инклюзии на территории г.Казани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9798</TotalTime>
  <Words>56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392</cp:revision>
  <cp:lastPrinted>2023-07-14T13:39:29Z</cp:lastPrinted>
  <dcterms:created xsi:type="dcterms:W3CDTF">2021-06-15T09:12:23Z</dcterms:created>
  <dcterms:modified xsi:type="dcterms:W3CDTF">2023-09-29T11:25:52Z</dcterms:modified>
</cp:coreProperties>
</file>