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4334" y="1630396"/>
            <a:ext cx="2407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11 декабря 2023 г.</a:t>
            </a:r>
          </a:p>
          <a:p>
            <a:pPr algn="just"/>
            <a:r>
              <a:rPr lang="ru-RU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8:45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08108" y="2664249"/>
            <a:ext cx="4527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300" b="1" dirty="0">
                <a:latin typeface="Century Gothic" panose="020B0502020202020204" pitchFamily="34" charset="0"/>
              </a:rPr>
              <a:t>Гузель </a:t>
            </a:r>
            <a:r>
              <a:rPr lang="ru-RU" sz="23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2300" b="1" dirty="0">
                <a:latin typeface="Century Gothic" panose="020B0502020202020204" pitchFamily="34" charset="0"/>
              </a:rPr>
              <a:t> </a:t>
            </a:r>
            <a:r>
              <a:rPr lang="ru-RU" sz="23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23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10" y="2727119"/>
            <a:ext cx="46568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300" dirty="0">
                <a:latin typeface="Century Gothic" panose="020B0502020202020204" pitchFamily="34" charset="0"/>
              </a:rPr>
              <a:t>Об итогах проведенных проектов и мероприятий в рамках Года национальных культур и традиций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10" y="4701336"/>
            <a:ext cx="46568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300" dirty="0">
                <a:latin typeface="Century Gothic" panose="020B0502020202020204" pitchFamily="34" charset="0"/>
              </a:rPr>
              <a:t>О реализации программы капитального ремонта многоквартирных домов 2023 года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74011" y="4701335"/>
            <a:ext cx="446179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300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sz="2300" b="1" dirty="0" err="1">
                <a:latin typeface="Century Gothic" panose="020B0502020202020204" pitchFamily="34" charset="0"/>
              </a:rPr>
              <a:t>Лысачкин</a:t>
            </a:r>
            <a:r>
              <a:rPr lang="ru-RU" sz="2300" b="1" dirty="0"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sz="2300" b="1" dirty="0">
                <a:latin typeface="Century Gothic" panose="020B0502020202020204" pitchFamily="34" charset="0"/>
              </a:rPr>
              <a:t>председатель Комитета жилищно-коммунального хозяйства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9740</TotalTime>
  <Words>64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319</cp:revision>
  <dcterms:created xsi:type="dcterms:W3CDTF">2021-06-15T09:12:23Z</dcterms:created>
  <dcterms:modified xsi:type="dcterms:W3CDTF">2023-12-09T15:47:57Z</dcterms:modified>
</cp:coreProperties>
</file>