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03 июля 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08:00</a:t>
            </a:r>
            <a:endParaRPr lang="ru-RU" dirty="0"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45773" y="2657966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</a:t>
            </a:r>
            <a:r>
              <a:rPr lang="ru-RU" dirty="0" smtClean="0">
                <a:latin typeface="Century Gothic" panose="020B0502020202020204" pitchFamily="34" charset="0"/>
              </a:rPr>
              <a:t>ситуации по работе с безнадзорными животными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61195" y="2657966"/>
            <a:ext cx="46896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45257" y="3751616"/>
            <a:ext cx="46484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Гузель </a:t>
            </a:r>
            <a:r>
              <a:rPr lang="ru-RU" b="1" dirty="0" err="1" smtClean="0">
                <a:latin typeface="Century Gothic" panose="020B0502020202020204" pitchFamily="34" charset="0"/>
              </a:rPr>
              <a:t>Рамзилевна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Сагитова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  <a:r>
              <a:rPr lang="ru-RU" b="1" dirty="0">
                <a:latin typeface="Century Gothic" panose="020B0502020202020204" pitchFamily="34" charset="0"/>
              </a:rPr>
              <a:t>заместитель Руководителя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10" y="3751616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 </a:t>
            </a:r>
            <a:r>
              <a:rPr lang="ru-RU" dirty="0" smtClean="0">
                <a:latin typeface="Century Gothic" panose="020B0502020202020204" pitchFamily="34" charset="0"/>
              </a:rPr>
              <a:t>проектах в сфере национальной политики, реализуемых Мэрией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45257" y="4951945"/>
            <a:ext cx="46484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Алия </a:t>
            </a:r>
            <a:r>
              <a:rPr lang="ru-RU" b="1" dirty="0" err="1" smtClean="0">
                <a:latin typeface="Century Gothic" panose="020B0502020202020204" pitchFamily="34" charset="0"/>
              </a:rPr>
              <a:t>Рустемовна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Загидуллина</a:t>
            </a:r>
            <a:r>
              <a:rPr lang="ru-RU" b="1" smtClean="0">
                <a:latin typeface="Century Gothic" panose="020B0502020202020204" pitchFamily="34" charset="0"/>
              </a:rPr>
              <a:t>, председатель </a:t>
            </a:r>
            <a:r>
              <a:rPr lang="ru-RU" b="1" dirty="0">
                <a:latin typeface="Century Gothic" panose="020B0502020202020204" pitchFamily="34" charset="0"/>
              </a:rPr>
              <a:t>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по делам детей и молодежи </a:t>
            </a:r>
            <a:r>
              <a:rPr lang="ru-RU" b="1" dirty="0">
                <a:latin typeface="Century Gothic" panose="020B0502020202020204" pitchFamily="34" charset="0"/>
              </a:rPr>
              <a:t>Исполнительного </a:t>
            </a:r>
            <a:r>
              <a:rPr lang="ru-RU" b="1">
                <a:latin typeface="Century Gothic" panose="020B0502020202020204" pitchFamily="34" charset="0"/>
              </a:rPr>
              <a:t>комитета </a:t>
            </a:r>
            <a:r>
              <a:rPr lang="ru-RU" b="1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10" y="4951945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391025" algn="l"/>
              </a:tabLst>
            </a:pPr>
            <a:r>
              <a:rPr lang="ru-RU" dirty="0" smtClean="0">
                <a:latin typeface="Century Gothic" panose="020B0502020202020204" pitchFamily="34" charset="0"/>
              </a:rPr>
              <a:t>О приемной кампании в средних профессиональных  и высших учебных заведениях города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9739</TotalTime>
  <Words>84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348</cp:revision>
  <dcterms:created xsi:type="dcterms:W3CDTF">2021-06-15T09:12:23Z</dcterms:created>
  <dcterms:modified xsi:type="dcterms:W3CDTF">2023-06-30T10:53:44Z</dcterms:modified>
</cp:coreProperties>
</file>