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14.07.2023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17 июля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45775" y="3139041"/>
            <a:ext cx="4627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>
                <a:latin typeface="Century Gothic" panose="020B0502020202020204" pitchFamily="34" charset="0"/>
              </a:rPr>
              <a:t>О </a:t>
            </a:r>
            <a:r>
              <a:rPr lang="ru-RU" smtClean="0">
                <a:latin typeface="Century Gothic" panose="020B0502020202020204" pitchFamily="34" charset="0"/>
              </a:rPr>
              <a:t>работе </a:t>
            </a:r>
            <a:r>
              <a:rPr lang="ru-RU" dirty="0">
                <a:latin typeface="Century Gothic" panose="020B0502020202020204" pitchFamily="34" charset="0"/>
              </a:rPr>
              <a:t>муниципального паркинга на территории г.Казани в первом полугодии 2023 года</a:t>
            </a:r>
            <a:r>
              <a:rPr lang="ru-RU" dirty="0">
                <a:latin typeface="Century Gothic" panose="020B0502020202020204" pitchFamily="34" charset="0"/>
              </a:rPr>
              <a:t>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36482" y="3154179"/>
            <a:ext cx="4485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Century Gothic" panose="020B0502020202020204" pitchFamily="34" charset="0"/>
              </a:rPr>
              <a:t>Ильдар </a:t>
            </a:r>
            <a:r>
              <a:rPr lang="ru-RU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9714</TotalTime>
  <Words>44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Квасова Анастасия Михайловна</cp:lastModifiedBy>
  <cp:revision>333</cp:revision>
  <cp:lastPrinted>2023-07-14T13:39:29Z</cp:lastPrinted>
  <dcterms:created xsi:type="dcterms:W3CDTF">2021-06-15T09:12:23Z</dcterms:created>
  <dcterms:modified xsi:type="dcterms:W3CDTF">2023-07-14T13:40:21Z</dcterms:modified>
</cp:coreProperties>
</file>