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5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21.07.2023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21.07.2023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21.07.2023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21.07.2023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21.07.2023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21.07.2023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21.07.2023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21.07.2023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21.07.2023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21.07.2023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21.07.2023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21.07.2023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5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  <a:endParaRPr lang="ru-RU" sz="2000" b="1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62210" y="1630396"/>
            <a:ext cx="9734550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702048" y="2004792"/>
            <a:ext cx="178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ема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583608" y="2004792"/>
            <a:ext cx="2371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5795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61911" y="1564316"/>
            <a:ext cx="24002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24 июля 2023 г.</a:t>
            </a:r>
          </a:p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0</a:t>
            </a:r>
            <a:r>
              <a:rPr lang="en-US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8</a:t>
            </a:r>
            <a:r>
              <a:rPr lang="ru-RU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:00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 </a:t>
            </a:r>
          </a:p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 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43275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239202" y="224971"/>
            <a:ext cx="3400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445775" y="3139041"/>
            <a:ext cx="4627591" cy="9814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0000"/>
              </a:lnSpc>
              <a:spcAft>
                <a:spcPts val="1000"/>
              </a:spcAft>
            </a:pPr>
            <a:r>
              <a:rPr lang="ru-RU" dirty="0">
                <a:latin typeface="Century Gothic" panose="020B0502020202020204" pitchFamily="34" charset="0"/>
              </a:rPr>
              <a:t>О ходе выполнения капитального ремонта многоквартирных домов в 2023 году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356390" y="3154179"/>
            <a:ext cx="4565734" cy="1277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</a:pPr>
            <a:r>
              <a:rPr lang="ru-RU" b="1" dirty="0" smtClean="0">
                <a:latin typeface="Century Gothic" panose="020B0502020202020204" pitchFamily="34" charset="0"/>
              </a:rPr>
              <a:t>Василий Александрович </a:t>
            </a:r>
            <a:r>
              <a:rPr lang="ru-RU" b="1" dirty="0" err="1" smtClean="0">
                <a:latin typeface="Century Gothic" panose="020B0502020202020204" pitchFamily="34" charset="0"/>
              </a:rPr>
              <a:t>Лысачкин</a:t>
            </a:r>
            <a:r>
              <a:rPr lang="ru-RU" b="1" dirty="0">
                <a:latin typeface="Century Gothic" panose="020B0502020202020204" pitchFamily="34" charset="0"/>
              </a:rPr>
              <a:t>, </a:t>
            </a:r>
          </a:p>
          <a:p>
            <a:pPr>
              <a:lnSpc>
                <a:spcPct val="107000"/>
              </a:lnSpc>
            </a:pPr>
            <a:r>
              <a:rPr lang="ru-RU" b="1" dirty="0">
                <a:latin typeface="Century Gothic" panose="020B0502020202020204" pitchFamily="34" charset="0"/>
              </a:rPr>
              <a:t>п</a:t>
            </a:r>
            <a:r>
              <a:rPr lang="ru-RU" b="1" dirty="0" smtClean="0">
                <a:latin typeface="Century Gothic" panose="020B0502020202020204" pitchFamily="34" charset="0"/>
              </a:rPr>
              <a:t>редседатель </a:t>
            </a:r>
            <a:r>
              <a:rPr lang="ru-RU" b="1" dirty="0">
                <a:latin typeface="Century Gothic" panose="020B0502020202020204" pitchFamily="34" charset="0"/>
              </a:rPr>
              <a:t>Комитета </a:t>
            </a:r>
            <a:r>
              <a:rPr lang="ru-RU" b="1" dirty="0" smtClean="0">
                <a:latin typeface="Century Gothic" panose="020B0502020202020204" pitchFamily="34" charset="0"/>
              </a:rPr>
              <a:t>жилищно-коммунального хозяйства Исполнительного </a:t>
            </a:r>
            <a:r>
              <a:rPr lang="ru-RU" b="1" dirty="0">
                <a:latin typeface="Century Gothic" panose="020B0502020202020204" pitchFamily="34" charset="0"/>
              </a:rPr>
              <a:t>комитета г.Казани</a:t>
            </a:r>
            <a:endParaRPr lang="ru-RU" altLang="ru-RU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9738</TotalTime>
  <Words>46</Words>
  <Application>Microsoft Office PowerPoint</Application>
  <PresentationFormat>Широкоэкранный</PresentationFormat>
  <Paragraphs>11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Гиниятуллина Альфия Шамильевна</cp:lastModifiedBy>
  <cp:revision>339</cp:revision>
  <cp:lastPrinted>2023-07-14T13:39:29Z</cp:lastPrinted>
  <dcterms:created xsi:type="dcterms:W3CDTF">2021-06-15T09:12:23Z</dcterms:created>
  <dcterms:modified xsi:type="dcterms:W3CDTF">2023-07-21T12:10:54Z</dcterms:modified>
</cp:coreProperties>
</file>