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5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29.07.2023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31 июля 2023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08:00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45780" y="3994149"/>
            <a:ext cx="4627591" cy="1286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dirty="0">
                <a:latin typeface="Century Gothic" panose="020B0502020202020204" pitchFamily="34" charset="0"/>
              </a:rPr>
              <a:t>О</a:t>
            </a:r>
            <a:r>
              <a:rPr lang="ru-RU" dirty="0"/>
              <a:t> </a:t>
            </a:r>
            <a:r>
              <a:rPr lang="ru-RU" dirty="0">
                <a:latin typeface="Century Gothic" panose="020B0502020202020204" pitchFamily="34" charset="0"/>
              </a:rPr>
              <a:t>результатах государственной итоговой аттестации 2023 года и   старте благотворительной акции «Помоги собраться в школу!»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29485" y="3994149"/>
            <a:ext cx="4565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Ирек </a:t>
            </a:r>
            <a:r>
              <a:rPr lang="ru-RU" b="1" dirty="0" err="1">
                <a:latin typeface="Century Gothic" panose="020B0502020202020204" pitchFamily="34" charset="0"/>
              </a:rPr>
              <a:t>Асафович</a:t>
            </a:r>
            <a:r>
              <a:rPr lang="ru-RU" b="1" dirty="0">
                <a:latin typeface="Century Gothic" panose="020B0502020202020204" pitchFamily="34" charset="0"/>
              </a:rPr>
              <a:t> Ризванов, начальник Управления образования Исполнительного комитета </a:t>
            </a:r>
            <a:r>
              <a:rPr lang="ru-RU" b="1" dirty="0" err="1">
                <a:latin typeface="Century Gothic" panose="020B0502020202020204" pitchFamily="34" charset="0"/>
              </a:rPr>
              <a:t>г.Казани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5037C64-88AA-447B-9572-F47130A82840}"/>
              </a:ext>
            </a:extLst>
          </p:cNvPr>
          <p:cNvSpPr txBox="1"/>
          <p:nvPr/>
        </p:nvSpPr>
        <p:spPr>
          <a:xfrm>
            <a:off x="7356389" y="2807154"/>
            <a:ext cx="4565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Ильдар </a:t>
            </a:r>
            <a:r>
              <a:rPr lang="ru-RU" b="1" dirty="0" err="1">
                <a:latin typeface="Century Gothic" panose="020B0502020202020204" pitchFamily="34" charset="0"/>
              </a:rPr>
              <a:t>Саитзянович</a:t>
            </a:r>
            <a:r>
              <a:rPr lang="ru-RU" b="1" dirty="0">
                <a:latin typeface="Century Gothic" panose="020B0502020202020204" pitchFamily="34" charset="0"/>
              </a:rPr>
              <a:t> Шакиров, 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заместитель Руководителя Исполнительного комитета  г.Казани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49DD52C-141F-4580-8ADE-6D330BF59108}"/>
              </a:ext>
            </a:extLst>
          </p:cNvPr>
          <p:cNvSpPr txBox="1"/>
          <p:nvPr/>
        </p:nvSpPr>
        <p:spPr>
          <a:xfrm>
            <a:off x="2462209" y="2840853"/>
            <a:ext cx="462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Century Gothic" panose="020B0502020202020204" pitchFamily="34" charset="0"/>
              </a:rPr>
              <a:t>Об оказании муниципальных услуг в  </a:t>
            </a:r>
            <a:r>
              <a:rPr lang="ru-RU" dirty="0" err="1">
                <a:latin typeface="Century Gothic" panose="020B0502020202020204" pitchFamily="34" charset="0"/>
              </a:rPr>
              <a:t>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379166" y="5534971"/>
            <a:ext cx="4565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Гузель </a:t>
            </a:r>
            <a:r>
              <a:rPr lang="ru-RU" b="1" dirty="0" err="1">
                <a:latin typeface="Century Gothic" panose="020B0502020202020204" pitchFamily="34" charset="0"/>
              </a:rPr>
              <a:t>Рамзилевна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Сагитова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5606FEB-1778-4FF8-B2BB-93049D141893}"/>
              </a:ext>
            </a:extLst>
          </p:cNvPr>
          <p:cNvSpPr txBox="1"/>
          <p:nvPr/>
        </p:nvSpPr>
        <p:spPr>
          <a:xfrm>
            <a:off x="2445780" y="5534971"/>
            <a:ext cx="462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 культурных мероприятиях г.Казани  на август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9747</TotalTime>
  <Words>90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HP</cp:lastModifiedBy>
  <cp:revision>346</cp:revision>
  <cp:lastPrinted>2023-07-14T13:39:29Z</cp:lastPrinted>
  <dcterms:created xsi:type="dcterms:W3CDTF">2021-06-15T09:12:23Z</dcterms:created>
  <dcterms:modified xsi:type="dcterms:W3CDTF">2023-07-29T08:10:44Z</dcterms:modified>
</cp:coreProperties>
</file>