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23.06.2023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23.06.2023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62210" y="1630396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8" y="2004792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83608" y="2004792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1911" y="1564316"/>
            <a:ext cx="24002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26 июня 2023 г.</a:t>
            </a:r>
          </a:p>
          <a:p>
            <a:pPr algn="r"/>
            <a:r>
              <a:rPr lang="ru-RU" dirty="0" smtClean="0">
                <a:latin typeface="Century Gothic" panose="020B0502020202020204" pitchFamily="34" charset="0"/>
              </a:rPr>
              <a:t>10:00</a:t>
            </a:r>
            <a:endParaRPr lang="ru-RU" dirty="0">
              <a:latin typeface="Century Gothic" panose="020B0502020202020204" pitchFamily="34" charset="0"/>
            </a:endParaRP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453226" y="3018227"/>
            <a:ext cx="44609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dirty="0" smtClean="0">
                <a:latin typeface="Century Gothic" panose="020B0502020202020204" pitchFamily="34" charset="0"/>
              </a:rPr>
              <a:t>Игорь Владимирович </a:t>
            </a:r>
            <a:r>
              <a:rPr lang="ru-RU" b="1" dirty="0" err="1" smtClean="0">
                <a:latin typeface="Century Gothic" panose="020B0502020202020204" pitchFamily="34" charset="0"/>
              </a:rPr>
              <a:t>Куляжев</a:t>
            </a:r>
            <a:r>
              <a:rPr lang="ru-RU" b="1" dirty="0">
                <a:latin typeface="Century Gothic" panose="020B0502020202020204" pitchFamily="34" charset="0"/>
              </a:rPr>
              <a:t>, </a:t>
            </a:r>
          </a:p>
          <a:p>
            <a:pPr algn="just">
              <a:spcAft>
                <a:spcPts val="0"/>
              </a:spcAft>
            </a:pPr>
            <a:r>
              <a:rPr lang="ru-RU" b="1" dirty="0">
                <a:latin typeface="Century Gothic" panose="020B0502020202020204" pitchFamily="34" charset="0"/>
              </a:rPr>
              <a:t>заместитель Руководителя Исполнительного комитета г.Казани</a:t>
            </a:r>
          </a:p>
          <a:p>
            <a:pPr algn="just">
              <a:spcAft>
                <a:spcPts val="0"/>
              </a:spcAft>
            </a:pPr>
            <a:r>
              <a:rPr lang="ru-RU" b="1" dirty="0" smtClean="0">
                <a:latin typeface="Century Gothic" panose="020B0502020202020204" pitchFamily="34" charset="0"/>
              </a:rPr>
              <a:t> </a:t>
            </a:r>
            <a:endParaRPr lang="ru-RU" b="1" dirty="0">
              <a:latin typeface="Century Gothic" panose="020B0502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429154" y="3018227"/>
            <a:ext cx="48026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dirty="0" smtClean="0">
                <a:latin typeface="Century Gothic" panose="020B0502020202020204" pitchFamily="34" charset="0"/>
              </a:rPr>
              <a:t>О</a:t>
            </a:r>
            <a:r>
              <a:rPr lang="ru-RU" dirty="0"/>
              <a:t> </a:t>
            </a:r>
            <a:r>
              <a:rPr lang="ru-RU" dirty="0">
                <a:latin typeface="Century Gothic" panose="020B0502020202020204" pitchFamily="34" charset="0"/>
              </a:rPr>
              <a:t>ходе работ по благоустройству общественных пространств в г.Казани </a:t>
            </a:r>
            <a:r>
              <a:rPr lang="ru-RU" dirty="0" smtClean="0">
                <a:latin typeface="Century Gothic" panose="020B0502020202020204" pitchFamily="34" charset="0"/>
              </a:rPr>
              <a:t> в </a:t>
            </a:r>
            <a:r>
              <a:rPr lang="ru-RU" dirty="0">
                <a:latin typeface="Century Gothic" panose="020B0502020202020204" pitchFamily="34" charset="0"/>
              </a:rPr>
              <a:t>2023 году 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9764</TotalTime>
  <Words>45</Words>
  <Application>Microsoft Office PowerPoint</Application>
  <PresentationFormat>Широкоэкранный</PresentationFormat>
  <Paragraphs>12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Гиниятуллина Альфия Шамильевна</cp:lastModifiedBy>
  <cp:revision>368</cp:revision>
  <dcterms:created xsi:type="dcterms:W3CDTF">2021-06-15T09:12:23Z</dcterms:created>
  <dcterms:modified xsi:type="dcterms:W3CDTF">2023-06-23T15:30:37Z</dcterms:modified>
</cp:coreProperties>
</file>