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9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22 мая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8:00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12782" y="2645056"/>
            <a:ext cx="4795286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отопительного периода 2022/2023 года и задачах по подготовке к предстоящему отопительному периоду 2023/2024 года 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40600" y="2648115"/>
            <a:ext cx="44815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b="1" dirty="0" err="1">
                <a:latin typeface="Century Gothic" panose="020B0502020202020204" pitchFamily="34" charset="0"/>
              </a:rPr>
              <a:t>Лысачкин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b="1" dirty="0">
                <a:latin typeface="Century Gothic" panose="020B0502020202020204" pitchFamily="34" charset="0"/>
              </a:rPr>
              <a:t>председатель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жилищно-коммунального хозяйства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>
              <a:spcAft>
                <a:spcPts val="0"/>
              </a:spcAft>
            </a:pPr>
            <a:endParaRPr lang="ru-RU" b="1" dirty="0">
              <a:latin typeface="Century Gothic" panose="020B0502020202020204" pitchFamily="34" charset="0"/>
            </a:endParaRPr>
          </a:p>
          <a:p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1195" y="4383561"/>
            <a:ext cx="4460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начальник Управления образования 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12782" y="4383561"/>
            <a:ext cx="4877703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окончании 2022-2023 учебного года и организации летнего отдыха учащихся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45257" y="5553310"/>
            <a:ext cx="4476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Сергей </a:t>
            </a:r>
            <a:r>
              <a:rPr lang="ru-RU" b="1" dirty="0">
                <a:latin typeface="Century Gothic" panose="020B0502020202020204" pitchFamily="34" charset="0"/>
              </a:rPr>
              <a:t>Хайдарович </a:t>
            </a:r>
            <a:r>
              <a:rPr lang="ru-RU" b="1" dirty="0" err="1">
                <a:latin typeface="Century Gothic" panose="020B0502020202020204" pitchFamily="34" charset="0"/>
              </a:rPr>
              <a:t>Чанкин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гражданской </a:t>
            </a:r>
            <a:r>
              <a:rPr lang="ru-RU" b="1">
                <a:latin typeface="Century Gothic" panose="020B0502020202020204" pitchFamily="34" charset="0"/>
              </a:rPr>
              <a:t>защиты </a:t>
            </a:r>
            <a:r>
              <a:rPr lang="ru-RU" b="1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38400" y="5553310"/>
            <a:ext cx="48026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мероприятиях по обеспечению безопасности людей на водных объектах г.Казани, охране их жизни и здоровья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9740</TotalTime>
  <Words>90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352</cp:revision>
  <dcterms:created xsi:type="dcterms:W3CDTF">2021-06-15T09:12:23Z</dcterms:created>
  <dcterms:modified xsi:type="dcterms:W3CDTF">2023-05-19T11:36:04Z</dcterms:modified>
</cp:coreProperties>
</file>