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26.05.2023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29 мая 2023 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endParaRPr lang="ru-RU" dirty="0">
              <a:latin typeface="Century Gothic" panose="020B0502020202020204" pitchFamily="34" charset="0"/>
            </a:endParaRP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37288" y="2784361"/>
            <a:ext cx="44609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latin typeface="Century Gothic" panose="020B0502020202020204" pitchFamily="34" charset="0"/>
              </a:rPr>
              <a:t>Игорь Владимирович </a:t>
            </a:r>
            <a:r>
              <a:rPr lang="ru-RU" b="1" dirty="0" err="1" smtClean="0">
                <a:latin typeface="Century Gothic" panose="020B0502020202020204" pitchFamily="34" charset="0"/>
              </a:rPr>
              <a:t>Куляжев</a:t>
            </a:r>
            <a:r>
              <a:rPr lang="ru-RU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  <a:p>
            <a:pPr algn="just">
              <a:spcAft>
                <a:spcPts val="0"/>
              </a:spcAft>
            </a:pPr>
            <a:r>
              <a:rPr lang="ru-RU" b="1" dirty="0" smtClean="0">
                <a:latin typeface="Century Gothic" panose="020B0502020202020204" pitchFamily="34" charset="0"/>
              </a:rPr>
              <a:t>  </a:t>
            </a:r>
            <a:endParaRPr lang="ru-RU" b="1" dirty="0">
              <a:latin typeface="Century Gothic" panose="020B0502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 smtClean="0">
                <a:latin typeface="Century Gothic" panose="020B0502020202020204" pitchFamily="34" charset="0"/>
              </a:rPr>
              <a:t> </a:t>
            </a:r>
            <a:endParaRPr lang="ru-RU" b="1" dirty="0">
              <a:latin typeface="Century Gothic" panose="020B0502020202020204" pitchFamily="34" charset="0"/>
            </a:endParaRPr>
          </a:p>
          <a:p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67270" y="2784361"/>
            <a:ext cx="4802659" cy="100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ru-RU" dirty="0" smtClean="0">
                <a:latin typeface="Century Gothic" panose="020B0502020202020204" pitchFamily="34" charset="0"/>
              </a:rPr>
              <a:t>О</a:t>
            </a:r>
            <a:r>
              <a:rPr lang="ru-RU" dirty="0" smtClean="0"/>
              <a:t> </a:t>
            </a:r>
            <a:r>
              <a:rPr lang="ru-RU" dirty="0">
                <a:latin typeface="Century Gothic" panose="020B0502020202020204" pitchFamily="34" charset="0"/>
              </a:rPr>
              <a:t>ходе проведения и планах дорожных работ в г.Казани в 2023 году </a:t>
            </a:r>
          </a:p>
          <a:p>
            <a:pPr algn="just">
              <a:lnSpc>
                <a:spcPct val="110000"/>
              </a:lnSpc>
            </a:pP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45257" y="4099756"/>
            <a:ext cx="447686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latin typeface="Century Gothic" panose="020B0502020202020204" pitchFamily="34" charset="0"/>
              </a:rPr>
              <a:t>Алия Рустемовна </a:t>
            </a:r>
            <a:r>
              <a:rPr lang="ru-RU" b="1" dirty="0" err="1" smtClean="0">
                <a:latin typeface="Century Gothic" panose="020B0502020202020204" pitchFamily="34" charset="0"/>
              </a:rPr>
              <a:t>Загидуллина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</a:p>
          <a:p>
            <a:pPr algn="just"/>
            <a:r>
              <a:rPr lang="ru-RU" b="1" dirty="0">
                <a:latin typeface="Century Gothic" panose="020B0502020202020204" pitchFamily="34" charset="0"/>
              </a:rPr>
              <a:t>председатель Комитета по делам детей и молодежи г.Казани</a:t>
            </a:r>
          </a:p>
          <a:p>
            <a:pPr algn="just">
              <a:spcAft>
                <a:spcPts val="0"/>
              </a:spcAft>
            </a:pPr>
            <a:endParaRPr lang="ru-RU" b="1" dirty="0">
              <a:latin typeface="Century Gothic" panose="020B0502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 smtClean="0">
                <a:latin typeface="Century Gothic" panose="020B0502020202020204" pitchFamily="34" charset="0"/>
              </a:rPr>
              <a:t> </a:t>
            </a:r>
            <a:endParaRPr lang="ru-RU" b="1" dirty="0">
              <a:latin typeface="Century Gothic" panose="020B0502020202020204" pitchFamily="34" charset="0"/>
            </a:endParaRPr>
          </a:p>
          <a:p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62210" y="4088978"/>
            <a:ext cx="48026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 smtClean="0">
                <a:latin typeface="Century Gothic" panose="020B0502020202020204" pitchFamily="34" charset="0"/>
              </a:rPr>
              <a:t>О </a:t>
            </a:r>
            <a:r>
              <a:rPr lang="ru-RU" dirty="0">
                <a:latin typeface="Century Gothic" panose="020B0502020202020204" pitchFamily="34" charset="0"/>
              </a:rPr>
              <a:t>подготовке к летней оздоровительной кампании 2023 года и праздновании международного Дня защиты детей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62209" y="5392417"/>
            <a:ext cx="48026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 </a:t>
            </a:r>
            <a:r>
              <a:rPr lang="ru-RU" dirty="0">
                <a:latin typeface="Century Gothic" panose="020B0502020202020204" pitchFamily="34" charset="0"/>
              </a:rPr>
              <a:t>помощи и работе в городе Казани с семьями мобилизованных </a:t>
            </a:r>
          </a:p>
          <a:p>
            <a:pPr algn="just">
              <a:spcAft>
                <a:spcPts val="0"/>
              </a:spcAft>
            </a:pP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437288" y="5358025"/>
            <a:ext cx="44768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Ирина Петровна Смирнова, начальник управления социальной </a:t>
            </a:r>
            <a:r>
              <a:rPr lang="ru-RU" b="1" dirty="0" smtClean="0">
                <a:latin typeface="Century Gothic" panose="020B0502020202020204" pitchFamily="34" charset="0"/>
              </a:rPr>
              <a:t>политики Аппарата Исполнительного комитета г.Казани</a:t>
            </a:r>
            <a:endParaRPr lang="ru-RU" b="1" dirty="0">
              <a:latin typeface="Century Gothic" panose="020B0502020202020204" pitchFamily="34" charset="0"/>
            </a:endParaRPr>
          </a:p>
          <a:p>
            <a:endParaRPr lang="ru-RU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9745</TotalTime>
  <Words>95</Words>
  <Application>Microsoft Office PowerPoint</Application>
  <PresentationFormat>Широкоэкранный</PresentationFormat>
  <Paragraphs>19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Гиниятуллина Альфия Шамильевна</cp:lastModifiedBy>
  <cp:revision>357</cp:revision>
  <dcterms:created xsi:type="dcterms:W3CDTF">2021-06-15T09:12:23Z</dcterms:created>
  <dcterms:modified xsi:type="dcterms:W3CDTF">2023-05-26T08:20:43Z</dcterms:modified>
</cp:coreProperties>
</file>