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13 марта 2023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62209" y="2843507"/>
            <a:ext cx="46275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деятельности за 2022 год и перспективах </a:t>
            </a:r>
            <a:r>
              <a:rPr lang="ru-RU" dirty="0" smtClean="0">
                <a:latin typeface="Century Gothic" panose="020B0502020202020204" pitchFamily="34" charset="0"/>
              </a:rPr>
              <a:t>развития </a:t>
            </a:r>
            <a:r>
              <a:rPr lang="ru-RU" dirty="0" err="1">
                <a:latin typeface="Century Gothic" panose="020B0502020202020204" pitchFamily="34" charset="0"/>
              </a:rPr>
              <a:t>Вахитовского</a:t>
            </a:r>
            <a:r>
              <a:rPr lang="ru-RU" dirty="0">
                <a:latin typeface="Century Gothic" panose="020B0502020202020204" pitchFamily="34" charset="0"/>
              </a:rPr>
              <a:t> и </a:t>
            </a:r>
            <a:r>
              <a:rPr lang="ru-RU">
                <a:latin typeface="Century Gothic" panose="020B0502020202020204" pitchFamily="34" charset="0"/>
              </a:rPr>
              <a:t>Приволжского </a:t>
            </a:r>
            <a:r>
              <a:rPr lang="ru-RU" smtClean="0">
                <a:latin typeface="Century Gothic" panose="020B0502020202020204" pitchFamily="34" charset="0"/>
              </a:rPr>
              <a:t>районов </a:t>
            </a:r>
            <a:r>
              <a:rPr lang="ru-RU" dirty="0">
                <a:latin typeface="Century Gothic" panose="020B0502020202020204" pitchFamily="34" charset="0"/>
              </a:rPr>
              <a:t>г.Казани</a:t>
            </a:r>
          </a:p>
          <a:p>
            <a:pPr algn="just"/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06783" y="2862467"/>
            <a:ext cx="43153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Альберт Иршатович Салихов, глава Администрации </a:t>
            </a:r>
            <a:r>
              <a:rPr lang="ru-RU" b="1" dirty="0" err="1">
                <a:latin typeface="Century Gothic" panose="020B0502020202020204" pitchFamily="34" charset="0"/>
              </a:rPr>
              <a:t>Вахитовского</a:t>
            </a:r>
            <a:r>
              <a:rPr lang="ru-RU" b="1" dirty="0">
                <a:latin typeface="Century Gothic" panose="020B0502020202020204" pitchFamily="34" charset="0"/>
              </a:rPr>
              <a:t> и Приволжского </a:t>
            </a:r>
            <a:r>
              <a:rPr lang="ru-RU" b="1" dirty="0" smtClean="0">
                <a:latin typeface="Century Gothic" panose="020B0502020202020204" pitchFamily="34" charset="0"/>
              </a:rPr>
              <a:t>районов </a:t>
            </a:r>
            <a:r>
              <a:rPr lang="ru-RU" b="1" dirty="0" smtClean="0">
                <a:latin typeface="Century Gothic" panose="020B0502020202020204" pitchFamily="34" charset="0"/>
              </a:rPr>
              <a:t>г.Казани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2209" y="4749472"/>
            <a:ext cx="462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  <a:tabLst>
                <a:tab pos="4391025" algn="l"/>
              </a:tabLst>
            </a:pPr>
            <a:r>
              <a:rPr lang="ru-RU" dirty="0" smtClean="0">
                <a:latin typeface="Century Gothic" panose="020B0502020202020204" pitchFamily="34" charset="0"/>
              </a:rPr>
              <a:t>О </a:t>
            </a:r>
            <a:r>
              <a:rPr lang="ru-RU" dirty="0">
                <a:latin typeface="Century Gothic" panose="020B0502020202020204" pitchFamily="34" charset="0"/>
              </a:rPr>
              <a:t>ходе </a:t>
            </a:r>
            <a:r>
              <a:rPr lang="ru-RU" dirty="0" err="1">
                <a:latin typeface="Century Gothic" panose="020B0502020202020204" pitchFamily="34" charset="0"/>
              </a:rPr>
              <a:t>противопаводковых</a:t>
            </a:r>
            <a:r>
              <a:rPr lang="ru-RU" dirty="0">
                <a:latin typeface="Century Gothic" panose="020B0502020202020204" pitchFamily="34" charset="0"/>
              </a:rPr>
              <a:t> мероприятий в </a:t>
            </a:r>
            <a:r>
              <a:rPr lang="ru-RU" dirty="0" smtClean="0">
                <a:latin typeface="Century Gothic" panose="020B0502020202020204" pitchFamily="34" charset="0"/>
              </a:rPr>
              <a:t>г.Казани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83357" y="4749472"/>
            <a:ext cx="43153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Фердинант Мазитович </a:t>
            </a:r>
            <a:r>
              <a:rPr lang="ru-RU" b="1" dirty="0" err="1">
                <a:latin typeface="Century Gothic" panose="020B0502020202020204" pitchFamily="34" charset="0"/>
              </a:rPr>
              <a:t>Тимурханов</a:t>
            </a:r>
            <a:r>
              <a:rPr lang="ru-RU" b="1" dirty="0">
                <a:latin typeface="Century Gothic" panose="020B0502020202020204" pitchFamily="34" charset="0"/>
              </a:rPr>
              <a:t>, начальник </a:t>
            </a:r>
            <a:r>
              <a:rPr lang="ru-RU" b="1" dirty="0" smtClean="0">
                <a:latin typeface="Century Gothic" panose="020B0502020202020204" pitchFamily="34" charset="0"/>
              </a:rPr>
              <a:t>управления </a:t>
            </a:r>
            <a:r>
              <a:rPr lang="ru-RU" b="1" dirty="0">
                <a:latin typeface="Century Gothic" panose="020B0502020202020204" pitchFamily="34" charset="0"/>
              </a:rPr>
              <a:t>гражданской </a:t>
            </a:r>
            <a:r>
              <a:rPr lang="ru-RU" b="1" dirty="0" smtClean="0">
                <a:latin typeface="Century Gothic" panose="020B0502020202020204" pitchFamily="34" charset="0"/>
              </a:rPr>
              <a:t>защиты</a:t>
            </a:r>
            <a:endParaRPr 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9689</TotalTime>
  <Words>62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315</cp:revision>
  <dcterms:created xsi:type="dcterms:W3CDTF">2021-06-15T09:12:23Z</dcterms:created>
  <dcterms:modified xsi:type="dcterms:W3CDTF">2023-03-10T10:35:12Z</dcterms:modified>
</cp:coreProperties>
</file>