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BD1D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27087" autoAdjust="0"/>
    <p:restoredTop sz="94660"/>
  </p:normalViewPr>
  <p:slideViewPr>
    <p:cSldViewPr snapToGrid="0">
      <p:cViewPr>
        <p:scale>
          <a:sx n="125" d="100"/>
          <a:sy n="125" d="100"/>
        </p:scale>
        <p:origin x="-894" y="-2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24.03.2023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5097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24.03.2023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51176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24.03.2023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8033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24.03.2023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47104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24.03.2023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14947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24.03.2023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96182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24.03.2023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76046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24.03.2023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383204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24.03.2023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37974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24.03.2023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58816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24.03.2023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11516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D4EA38-980E-4FC4-AC50-64096B96ED57}" type="datetimeFigureOut">
              <a:rPr lang="ru-RU" smtClean="0"/>
              <a:t>24.03.2023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039269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68323" y="770480"/>
            <a:ext cx="11353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Аппаратное совещание руководителей органов муниципального образования и подразделений Исполнительного комитета г.Казани</a:t>
            </a:r>
            <a:endParaRPr lang="ru-RU" sz="2000" b="1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462210" y="1630396"/>
            <a:ext cx="9734550" cy="857250"/>
          </a:xfrm>
          <a:prstGeom prst="rect">
            <a:avLst/>
          </a:prstGeom>
          <a:solidFill>
            <a:schemeClr val="accent5">
              <a:lumMod val="50000"/>
              <a:alpha val="2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TextBox 6"/>
          <p:cNvSpPr txBox="1"/>
          <p:nvPr/>
        </p:nvSpPr>
        <p:spPr>
          <a:xfrm>
            <a:off x="3702048" y="2004792"/>
            <a:ext cx="178117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т</a:t>
            </a:r>
            <a:r>
              <a:rPr lang="ru-RU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ема</a:t>
            </a:r>
            <a:endParaRPr lang="ru-RU" sz="2400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583608" y="2004792"/>
            <a:ext cx="237172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докладчик</a:t>
            </a:r>
            <a:endParaRPr lang="ru-RU" sz="2400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pic>
        <p:nvPicPr>
          <p:cNvPr id="1026" name="Picture 2" descr="Официальный портал Казани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58272" y="150638"/>
            <a:ext cx="415795" cy="517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TextBox 12"/>
          <p:cNvSpPr txBox="1"/>
          <p:nvPr/>
        </p:nvSpPr>
        <p:spPr>
          <a:xfrm>
            <a:off x="61911" y="1564316"/>
            <a:ext cx="240029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27 марта 2023 г.</a:t>
            </a:r>
          </a:p>
          <a:p>
            <a:pPr algn="r"/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08:00</a:t>
            </a:r>
            <a:endParaRPr lang="ru-RU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  <a:p>
            <a:pPr algn="r"/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 </a:t>
            </a:r>
          </a:p>
          <a:p>
            <a:pPr algn="r"/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 </a:t>
            </a:r>
            <a:endParaRPr lang="ru-RU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cxnSp>
        <p:nvCxnSpPr>
          <p:cNvPr id="17" name="Прямая соединительная линия 16"/>
          <p:cNvCxnSpPr/>
          <p:nvPr/>
        </p:nvCxnSpPr>
        <p:spPr>
          <a:xfrm>
            <a:off x="8848725" y="770480"/>
            <a:ext cx="3343275" cy="0"/>
          </a:xfrm>
          <a:prstGeom prst="line">
            <a:avLst/>
          </a:prstGeom>
          <a:ln w="28575">
            <a:solidFill>
              <a:srgbClr val="CBD1D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8239202" y="224971"/>
            <a:ext cx="34003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Мэрия Казани </a:t>
            </a:r>
            <a:endParaRPr lang="ru-RU" sz="2000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2462210" y="2720601"/>
            <a:ext cx="4627591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dirty="0">
                <a:latin typeface="Century Gothic" panose="020B0502020202020204" pitchFamily="34" charset="0"/>
              </a:rPr>
              <a:t>Об итогах содержания улично-дорожной сети в зимний период, переходе на летнее содержание дорог и организации двухмесячника по санитарной очистке и благоустройству территории г.Казани</a:t>
            </a:r>
          </a:p>
          <a:p>
            <a:pPr algn="just"/>
            <a:endParaRPr lang="ru-RU" dirty="0">
              <a:latin typeface="Century Gothic" panose="020B0502020202020204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7428957" y="2764645"/>
            <a:ext cx="4493166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>
                <a:latin typeface="Century Gothic" panose="020B0502020202020204" pitchFamily="34" charset="0"/>
              </a:rPr>
              <a:t>Игорь Владимирович </a:t>
            </a:r>
            <a:r>
              <a:rPr lang="ru-RU" b="1" dirty="0" err="1">
                <a:latin typeface="Century Gothic" panose="020B0502020202020204" pitchFamily="34" charset="0"/>
              </a:rPr>
              <a:t>Куляжев</a:t>
            </a:r>
            <a:r>
              <a:rPr lang="ru-RU" b="1" dirty="0">
                <a:latin typeface="Century Gothic" panose="020B0502020202020204" pitchFamily="34" charset="0"/>
              </a:rPr>
              <a:t>, </a:t>
            </a:r>
            <a:r>
              <a:rPr lang="ru-RU" altLang="ru-RU" b="1" dirty="0">
                <a:latin typeface="Century Gothic" panose="020B0502020202020204" pitchFamily="34" charset="0"/>
              </a:rPr>
              <a:t>заместитель Руководителя Исполнительного комитета г.Казани </a:t>
            </a:r>
          </a:p>
          <a:p>
            <a:pPr algn="just">
              <a:spcAft>
                <a:spcPts val="0"/>
              </a:spcAft>
            </a:pPr>
            <a:endParaRPr lang="ru-RU" sz="1600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462210" y="4769391"/>
            <a:ext cx="46275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0"/>
              </a:spcAft>
            </a:pPr>
            <a:r>
              <a:rPr lang="ru-RU" dirty="0">
                <a:latin typeface="Century Gothic" panose="020B0502020202020204" pitchFamily="34" charset="0"/>
              </a:rPr>
              <a:t>О подведении итогов зимнего спортивного </a:t>
            </a:r>
            <a:r>
              <a:rPr lang="ru-RU" dirty="0" smtClean="0">
                <a:latin typeface="Century Gothic" panose="020B0502020202020204" pitchFamily="34" charset="0"/>
              </a:rPr>
              <a:t>сезона 2022-2023 гг.</a:t>
            </a:r>
            <a:endParaRPr lang="ru-RU" dirty="0">
              <a:latin typeface="Century Gothic" panose="020B0502020202020204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7436482" y="4769391"/>
            <a:ext cx="448564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b="1" dirty="0">
                <a:latin typeface="Century Gothic" panose="020B0502020202020204" pitchFamily="34" charset="0"/>
              </a:rPr>
              <a:t>Линар Зимфирович Гарипов, 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altLang="ru-RU" b="1" dirty="0">
                <a:latin typeface="Century Gothic" panose="020B0502020202020204" pitchFamily="34" charset="0"/>
              </a:rPr>
              <a:t>председатель Комитета физической культуры и спорта Исполнительного комитета г.Казани </a:t>
            </a:r>
          </a:p>
        </p:txBody>
      </p:sp>
    </p:spTree>
    <p:extLst>
      <p:ext uri="{BB962C8B-B14F-4D97-AF65-F5344CB8AC3E}">
        <p14:creationId xmlns:p14="http://schemas.microsoft.com/office/powerpoint/2010/main" val="25168029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9700</TotalTime>
  <Words>78</Words>
  <Application>Microsoft Office PowerPoint</Application>
  <PresentationFormat>Произвольный</PresentationFormat>
  <Paragraphs>13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Альбина Зиганшина (ORG-011-PC - ziganshina.a)</cp:lastModifiedBy>
  <cp:revision>327</cp:revision>
  <dcterms:created xsi:type="dcterms:W3CDTF">2021-06-15T09:12:23Z</dcterms:created>
  <dcterms:modified xsi:type="dcterms:W3CDTF">2023-03-24T08:39:37Z</dcterms:modified>
</cp:coreProperties>
</file>