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9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 ноября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93123" y="3170179"/>
            <a:ext cx="42622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Ильдар </a:t>
            </a:r>
            <a:r>
              <a:rPr lang="ru-RU" sz="2000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sz="2000" b="1" dirty="0">
                <a:latin typeface="Century Gothic" panose="020B0502020202020204" pitchFamily="34" charset="0"/>
              </a:rPr>
              <a:t> Шакиров, </a:t>
            </a:r>
          </a:p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59033" y="3170179"/>
            <a:ext cx="4609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>
                <a:latin typeface="Century Gothic" panose="020B0502020202020204" pitchFamily="34" charset="0"/>
              </a:rPr>
              <a:t>О </a:t>
            </a:r>
            <a:r>
              <a:rPr lang="ru-RU" sz="2000" smtClean="0">
                <a:latin typeface="Century Gothic" panose="020B0502020202020204" pitchFamily="34" charset="0"/>
              </a:rPr>
              <a:t>реализации </a:t>
            </a:r>
            <a:r>
              <a:rPr lang="ru-RU" sz="2000" dirty="0">
                <a:latin typeface="Century Gothic" panose="020B0502020202020204" pitchFamily="34" charset="0"/>
              </a:rPr>
              <a:t>национальных проектов </a:t>
            </a:r>
            <a:r>
              <a:rPr lang="ru-RU" sz="2000" dirty="0" smtClean="0">
                <a:latin typeface="Century Gothic" panose="020B0502020202020204" pitchFamily="34" charset="0"/>
              </a:rPr>
              <a:t>в </a:t>
            </a:r>
            <a:r>
              <a:rPr lang="ru-RU" sz="2000" dirty="0">
                <a:latin typeface="Century Gothic" panose="020B0502020202020204" pitchFamily="34" charset="0"/>
              </a:rPr>
              <a:t>г.Казани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9711</TotalTime>
  <Words>38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309</cp:revision>
  <dcterms:created xsi:type="dcterms:W3CDTF">2021-06-15T09:12:23Z</dcterms:created>
  <dcterms:modified xsi:type="dcterms:W3CDTF">2023-11-17T12:19:16Z</dcterms:modified>
</cp:coreProperties>
</file>