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5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21.10.2023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23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октября 2023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8:</a:t>
            </a:r>
            <a:r>
              <a:rPr lang="en-US" dirty="0">
                <a:latin typeface="Century Gothic" panose="020B0502020202020204" pitchFamily="34" charset="0"/>
              </a:rPr>
              <a:t>0</a:t>
            </a:r>
            <a:r>
              <a:rPr lang="ru-RU" dirty="0">
                <a:latin typeface="Century Gothic" panose="020B0502020202020204" pitchFamily="34" charset="0"/>
              </a:rPr>
              <a:t>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430225" y="2553726"/>
            <a:ext cx="449189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sz="2000" b="1" dirty="0" err="1">
                <a:latin typeface="Century Gothic" panose="020B0502020202020204" pitchFamily="34" charset="0"/>
              </a:rPr>
              <a:t>Алия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Рустемовна</a:t>
            </a:r>
            <a:r>
              <a:rPr lang="ru-RU" sz="2000" b="1" dirty="0">
                <a:latin typeface="Century Gothic" panose="020B0502020202020204" pitchFamily="34" charset="0"/>
              </a:rPr>
              <a:t> </a:t>
            </a:r>
            <a:r>
              <a:rPr lang="ru-RU" sz="2000" b="1" dirty="0" err="1">
                <a:latin typeface="Century Gothic" panose="020B0502020202020204" pitchFamily="34" charset="0"/>
              </a:rPr>
              <a:t>Загидуллина</a:t>
            </a:r>
            <a:r>
              <a:rPr lang="ru-RU" sz="2000" b="1" dirty="0">
                <a:latin typeface="Century Gothic" panose="020B0502020202020204" pitchFamily="34" charset="0"/>
              </a:rPr>
              <a:t>, председатель Комитета по делам детей и молодежи г.Казани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62210" y="2585043"/>
            <a:ext cx="446993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проведении XXX Казанского межвузовского фестиваля студенческого творчества «День первокурсника» в 2023 году и фестиваля профессиональных образовательных организаций «День первокурсника ПОО-2023»  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430225" y="5064535"/>
            <a:ext cx="449189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sz="2000" b="1" dirty="0">
                <a:latin typeface="Century Gothic" panose="020B0502020202020204" pitchFamily="34" charset="0"/>
              </a:rPr>
              <a:t>Ирина Андреевна Бочкова, заместитель руководителя Аппарата  Исполнительного комитета </a:t>
            </a:r>
            <a:r>
              <a:rPr lang="ru-RU" sz="2000" b="1" dirty="0" err="1">
                <a:latin typeface="Century Gothic" panose="020B0502020202020204" pitchFamily="34" charset="0"/>
              </a:rPr>
              <a:t>г.Казани</a:t>
            </a:r>
            <a:r>
              <a:rPr lang="ru-RU" sz="2000" b="1">
                <a:latin typeface="Century Gothic" panose="020B0502020202020204" pitchFamily="34" charset="0"/>
              </a:rPr>
              <a:t> – начальник </a:t>
            </a:r>
            <a:r>
              <a:rPr lang="ru-RU" sz="2000" b="1" dirty="0">
                <a:latin typeface="Century Gothic" panose="020B0502020202020204" pitchFamily="34" charset="0"/>
              </a:rPr>
              <a:t>управления кадровой политики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62210" y="5064535"/>
            <a:ext cx="44699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конкурсе управленческого кадрового резерва «Драйверы города»   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9858</TotalTime>
  <Words>90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HP</cp:lastModifiedBy>
  <cp:revision>412</cp:revision>
  <cp:lastPrinted>2023-07-14T13:39:29Z</cp:lastPrinted>
  <dcterms:created xsi:type="dcterms:W3CDTF">2021-06-15T09:12:23Z</dcterms:created>
  <dcterms:modified xsi:type="dcterms:W3CDTF">2023-10-21T16:03:34Z</dcterms:modified>
</cp:coreProperties>
</file>