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30 октября 2023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ru-RU" smtClean="0">
                <a:latin typeface="Century Gothic" panose="020B0502020202020204" pitchFamily="34" charset="0"/>
              </a:rPr>
              <a:t>:</a:t>
            </a:r>
            <a:r>
              <a:rPr lang="en-US" dirty="0" smtClean="0">
                <a:latin typeface="Century Gothic" panose="020B0502020202020204" pitchFamily="34" charset="0"/>
              </a:rPr>
              <a:t>0</a:t>
            </a:r>
            <a:r>
              <a:rPr lang="ru-RU" dirty="0" smtClean="0">
                <a:latin typeface="Century Gothic" panose="020B0502020202020204" pitchFamily="34" charset="0"/>
              </a:rPr>
              <a:t>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0D90351-B95D-468E-AF7C-E26E26F62D96}"/>
              </a:ext>
            </a:extLst>
          </p:cNvPr>
          <p:cNvSpPr txBox="1"/>
          <p:nvPr/>
        </p:nvSpPr>
        <p:spPr>
          <a:xfrm>
            <a:off x="7043351" y="2553726"/>
            <a:ext cx="4720281" cy="1057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sz="190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1900" b="1" dirty="0" err="1">
                <a:latin typeface="Century Gothic" panose="020B0502020202020204" pitchFamily="34" charset="0"/>
              </a:rPr>
              <a:t>Куляжев</a:t>
            </a:r>
            <a:r>
              <a:rPr lang="ru-RU" sz="1900" b="1" dirty="0">
                <a:latin typeface="Century Gothic" panose="020B0502020202020204" pitchFamily="34" charset="0"/>
              </a:rPr>
              <a:t>, </a:t>
            </a:r>
          </a:p>
          <a:p>
            <a:pPr>
              <a:lnSpc>
                <a:spcPct val="110000"/>
              </a:lnSpc>
            </a:pPr>
            <a:r>
              <a:rPr lang="ru-RU" sz="1900" b="1" dirty="0">
                <a:latin typeface="Century Gothic" panose="020B0502020202020204" pitchFamily="34" charset="0"/>
              </a:rPr>
              <a:t>заместитель Руководителя Исполнительного комитета </a:t>
            </a:r>
            <a:r>
              <a:rPr lang="ru-RU" sz="1900" b="1" dirty="0" smtClean="0">
                <a:latin typeface="Century Gothic" panose="020B0502020202020204" pitchFamily="34" charset="0"/>
              </a:rPr>
              <a:t>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57668" y="2585043"/>
            <a:ext cx="446993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Об итогах реализации дорожно-ремонтных работ в 2023 году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0D90351-B95D-468E-AF7C-E26E26F62D96}"/>
              </a:ext>
            </a:extLst>
          </p:cNvPr>
          <p:cNvSpPr txBox="1"/>
          <p:nvPr/>
        </p:nvSpPr>
        <p:spPr>
          <a:xfrm>
            <a:off x="7043351" y="3689596"/>
            <a:ext cx="4720281" cy="1378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ru-RU" sz="1900" b="1" dirty="0">
                <a:latin typeface="Century Gothic" panose="020B0502020202020204" pitchFamily="34" charset="0"/>
              </a:rPr>
              <a:t>Гузель </a:t>
            </a:r>
            <a:r>
              <a:rPr lang="ru-RU" sz="1900" b="1" dirty="0" err="1">
                <a:latin typeface="Century Gothic" panose="020B0502020202020204" pitchFamily="34" charset="0"/>
              </a:rPr>
              <a:t>Рафаилевна</a:t>
            </a:r>
            <a:r>
              <a:rPr lang="ru-RU" sz="1900" b="1" dirty="0">
                <a:latin typeface="Century Gothic" panose="020B0502020202020204" pitchFamily="34" charset="0"/>
              </a:rPr>
              <a:t> </a:t>
            </a:r>
            <a:r>
              <a:rPr lang="ru-RU" sz="1900" b="1" dirty="0" err="1">
                <a:latin typeface="Century Gothic" panose="020B0502020202020204" pitchFamily="34" charset="0"/>
              </a:rPr>
              <a:t>Мингазова</a:t>
            </a:r>
            <a:r>
              <a:rPr lang="ru-RU" sz="1900" b="1" dirty="0">
                <a:latin typeface="Century Gothic" panose="020B0502020202020204" pitchFamily="34" charset="0"/>
              </a:rPr>
              <a:t>, председатель комитета экономического развития Аппарата Исполнительного комитета </a:t>
            </a:r>
            <a:r>
              <a:rPr lang="ru-RU" sz="1900" b="1" dirty="0" err="1">
                <a:latin typeface="Century Gothic" panose="020B0502020202020204" pitchFamily="34" charset="0"/>
              </a:rPr>
              <a:t>г.Казани</a:t>
            </a:r>
            <a:endParaRPr lang="ru-RU" sz="1900" b="1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57668" y="3716762"/>
            <a:ext cx="4469931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 работе Координационного совета по охране труда г.Казани </a:t>
            </a:r>
            <a:r>
              <a:rPr lang="en-US" sz="1900" dirty="0" smtClean="0">
                <a:latin typeface="Century Gothic" panose="020B0502020202020204" pitchFamily="34" charset="0"/>
              </a:rPr>
              <a:t/>
            </a:r>
            <a:br>
              <a:rPr lang="en-US" sz="1900" dirty="0" smtClean="0">
                <a:latin typeface="Century Gothic" panose="020B0502020202020204" pitchFamily="34" charset="0"/>
              </a:rPr>
            </a:br>
            <a:r>
              <a:rPr lang="ru-RU" sz="1900" dirty="0" smtClean="0">
                <a:latin typeface="Century Gothic" panose="020B0502020202020204" pitchFamily="34" charset="0"/>
              </a:rPr>
              <a:t>в </a:t>
            </a:r>
            <a:r>
              <a:rPr lang="ru-RU" sz="1900" dirty="0">
                <a:latin typeface="Century Gothic" panose="020B0502020202020204" pitchFamily="34" charset="0"/>
              </a:rPr>
              <a:t>2023 году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57668" y="5180140"/>
            <a:ext cx="446438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 мероприятиях, посвященных Дню народного единства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043351" y="5172632"/>
            <a:ext cx="472028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dirty="0">
                <a:latin typeface="Century Gothic" panose="020B0502020202020204" pitchFamily="34" charset="0"/>
              </a:rPr>
              <a:t>Гузель </a:t>
            </a:r>
            <a:r>
              <a:rPr lang="ru-RU" sz="1900" b="1" dirty="0" err="1">
                <a:latin typeface="Century Gothic" panose="020B0502020202020204" pitchFamily="34" charset="0"/>
              </a:rPr>
              <a:t>Рамзилевна</a:t>
            </a:r>
            <a:r>
              <a:rPr lang="ru-RU" sz="1900" b="1" dirty="0">
                <a:latin typeface="Century Gothic" panose="020B0502020202020204" pitchFamily="34" charset="0"/>
              </a:rPr>
              <a:t> </a:t>
            </a:r>
            <a:r>
              <a:rPr lang="ru-RU" sz="1900" b="1" dirty="0" err="1">
                <a:latin typeface="Century Gothic" panose="020B0502020202020204" pitchFamily="34" charset="0"/>
              </a:rPr>
              <a:t>Сагитова</a:t>
            </a:r>
            <a:r>
              <a:rPr lang="ru-RU" sz="1900" b="1" dirty="0">
                <a:latin typeface="Century Gothic" panose="020B0502020202020204" pitchFamily="34" charset="0"/>
              </a:rPr>
              <a:t>, заместитель Руководителя Исполнительного комитета </a:t>
            </a:r>
            <a:r>
              <a:rPr lang="ru-RU" sz="1900" b="1" dirty="0" err="1">
                <a:latin typeface="Century Gothic" panose="020B0502020202020204" pitchFamily="34" charset="0"/>
              </a:rPr>
              <a:t>г.Казани</a:t>
            </a:r>
            <a:endParaRPr lang="ru-RU" sz="19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9864</TotalTime>
  <Words>76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417</cp:revision>
  <cp:lastPrinted>2023-07-14T13:39:29Z</cp:lastPrinted>
  <dcterms:created xsi:type="dcterms:W3CDTF">2021-06-15T09:12:23Z</dcterms:created>
  <dcterms:modified xsi:type="dcterms:W3CDTF">2023-10-27T13:46:34Z</dcterms:modified>
</cp:coreProperties>
</file>