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9" y="200479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84334" y="1630396"/>
            <a:ext cx="2407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25 декабря 2023 г.</a:t>
            </a:r>
          </a:p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72865" y="2872981"/>
            <a:ext cx="4852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Century Gothic" panose="020B0502020202020204" pitchFamily="34" charset="0"/>
              </a:rPr>
              <a:t>Руководители </a:t>
            </a:r>
            <a:r>
              <a:rPr lang="ru-RU" sz="2000" b="1" dirty="0" smtClean="0">
                <a:latin typeface="Century Gothic" panose="020B0502020202020204" pitchFamily="34" charset="0"/>
              </a:rPr>
              <a:t>подразделений 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62210" y="2872981"/>
            <a:ext cx="46568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Century Gothic" panose="020B0502020202020204" pitchFamily="34" charset="0"/>
              </a:rPr>
              <a:t>О работе сферы ЖКХ, благоустройства, общественного транспорта, медицинских </a:t>
            </a:r>
            <a:r>
              <a:rPr lang="ru-RU" sz="2000" dirty="0" smtClean="0">
                <a:latin typeface="Century Gothic" panose="020B0502020202020204" pitchFamily="34" charset="0"/>
              </a:rPr>
              <a:t>учреждений и об </a:t>
            </a:r>
            <a:r>
              <a:rPr lang="ru-RU" sz="2000" dirty="0">
                <a:latin typeface="Century Gothic" panose="020B0502020202020204" pitchFamily="34" charset="0"/>
              </a:rPr>
              <a:t>обеспечении общественного порядка и безопасности в период новогодних праздников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9783</TotalTime>
  <Words>46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326</cp:revision>
  <dcterms:created xsi:type="dcterms:W3CDTF">2021-06-15T09:12:23Z</dcterms:created>
  <dcterms:modified xsi:type="dcterms:W3CDTF">2023-12-22T15:14:53Z</dcterms:modified>
</cp:coreProperties>
</file>