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4 сентября 2023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509725" y="2882272"/>
            <a:ext cx="4129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Алия Рустемовна </a:t>
            </a:r>
            <a:r>
              <a:rPr lang="ru-RU" b="1" dirty="0" err="1">
                <a:latin typeface="Century Gothic" panose="020B0502020202020204" pitchFamily="34" charset="0"/>
              </a:rPr>
              <a:t>Загидуллина</a:t>
            </a:r>
            <a:r>
              <a:rPr lang="ru-RU" b="1" dirty="0">
                <a:latin typeface="Century Gothic" panose="020B0502020202020204" pitchFamily="34" charset="0"/>
              </a:rPr>
              <a:t>, председатель Комитета по делам детей и молодежи </a:t>
            </a:r>
            <a:r>
              <a:rPr lang="ru-RU" b="1" dirty="0" smtClean="0">
                <a:latin typeface="Century Gothic" panose="020B0502020202020204" pitchFamily="34" charset="0"/>
              </a:rPr>
              <a:t>г.Казани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62207" y="2882272"/>
            <a:ext cx="4235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Об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итогах летней оздоровительной кампании 2023 года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486603" y="4307350"/>
            <a:ext cx="4435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Рустам </a:t>
            </a:r>
            <a:r>
              <a:rPr lang="ru-RU" b="1" dirty="0" err="1" smtClean="0">
                <a:latin typeface="Century Gothic" panose="020B0502020202020204" pitchFamily="34" charset="0"/>
              </a:rPr>
              <a:t>Рифгатович</a:t>
            </a:r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r>
              <a:rPr lang="ru-RU" b="1" dirty="0" err="1" smtClean="0">
                <a:latin typeface="Century Gothic" panose="020B0502020202020204" pitchFamily="34" charset="0"/>
              </a:rPr>
              <a:t>Абдулхаков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г</a:t>
            </a:r>
            <a:r>
              <a:rPr lang="ru-RU" b="1" dirty="0" smtClean="0">
                <a:latin typeface="Century Gothic" panose="020B0502020202020204" pitchFamily="34" charset="0"/>
              </a:rPr>
              <a:t>енеральный </a:t>
            </a:r>
            <a:r>
              <a:rPr lang="ru-RU" b="1" dirty="0">
                <a:latin typeface="Century Gothic" panose="020B0502020202020204" pitchFamily="34" charset="0"/>
              </a:rPr>
              <a:t>директор 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АО «Казэнерго»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62205" y="4307350"/>
            <a:ext cx="4235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Century Gothic" panose="020B0502020202020204" pitchFamily="34" charset="0"/>
              </a:rPr>
              <a:t>О </a:t>
            </a:r>
            <a:r>
              <a:rPr lang="ru-RU" dirty="0">
                <a:latin typeface="Century Gothic" panose="020B0502020202020204" pitchFamily="34" charset="0"/>
              </a:rPr>
              <a:t>наружном освещении города 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9770</TotalTime>
  <Words>55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370</cp:revision>
  <cp:lastPrinted>2023-07-14T13:39:29Z</cp:lastPrinted>
  <dcterms:created xsi:type="dcterms:W3CDTF">2021-06-15T09:12:23Z</dcterms:created>
  <dcterms:modified xsi:type="dcterms:W3CDTF">2023-09-01T10:14:54Z</dcterms:modified>
</cp:coreProperties>
</file>