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11 сентября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2975851"/>
            <a:ext cx="4435520" cy="1285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 smtClean="0">
                <a:latin typeface="Century Gothic" panose="020B0502020202020204" pitchFamily="34" charset="0"/>
              </a:rPr>
              <a:t>Сергей Хайдарович </a:t>
            </a:r>
            <a:r>
              <a:rPr lang="ru-RU" b="1" dirty="0" err="1" smtClean="0">
                <a:latin typeface="Century Gothic" panose="020B0502020202020204" pitchFamily="34" charset="0"/>
              </a:rPr>
              <a:t>Чанкин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гражданской </a:t>
            </a:r>
            <a:r>
              <a:rPr lang="ru-RU" b="1" dirty="0" smtClean="0">
                <a:latin typeface="Century Gothic" panose="020B0502020202020204" pitchFamily="34" charset="0"/>
              </a:rPr>
              <a:t>защиты </a:t>
            </a:r>
            <a:r>
              <a:rPr lang="ru-RU" b="1" dirty="0">
                <a:latin typeface="Century Gothic" panose="020B0502020202020204" pitchFamily="34" charset="0"/>
              </a:rPr>
              <a:t>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62210" y="2975851"/>
            <a:ext cx="4235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Об итогах купального сезона </a:t>
            </a:r>
            <a:r>
              <a:rPr lang="ru-RU" dirty="0" smtClean="0">
                <a:latin typeface="Century Gothic" panose="020B0502020202020204" pitchFamily="34" charset="0"/>
              </a:rPr>
              <a:t>2023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9772</TotalTime>
  <Words>37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374</cp:revision>
  <cp:lastPrinted>2023-07-14T13:39:29Z</cp:lastPrinted>
  <dcterms:created xsi:type="dcterms:W3CDTF">2021-06-15T09:12:23Z</dcterms:created>
  <dcterms:modified xsi:type="dcterms:W3CDTF">2023-09-08T14:05:46Z</dcterms:modified>
</cp:coreProperties>
</file>