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25 сентября 2023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 smtClean="0">
                <a:latin typeface="Century Gothic" panose="020B0502020202020204" pitchFamily="34" charset="0"/>
              </a:rPr>
              <a:t>11:00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486603" y="2730376"/>
            <a:ext cx="4435520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Aft>
                <a:spcPts val="1000"/>
              </a:spcAft>
            </a:pPr>
            <a:r>
              <a:rPr lang="ru-RU" b="1" dirty="0">
                <a:latin typeface="Century Gothic" panose="020B0502020202020204" pitchFamily="34" charset="0"/>
              </a:rPr>
              <a:t>Ренат Харрасович Шамсутдинов, начальник Управления жилищной политики г.Казани 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62207" y="2728213"/>
            <a:ext cx="42351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mtClean="0">
                <a:latin typeface="Century Gothic" panose="020B0502020202020204" pitchFamily="34" charset="0"/>
              </a:rPr>
              <a:t>О </a:t>
            </a:r>
            <a:r>
              <a:rPr lang="ru-RU" smtClean="0">
                <a:latin typeface="Century Gothic" panose="020B0502020202020204" pitchFamily="34" charset="0"/>
              </a:rPr>
              <a:t>реализации </a:t>
            </a:r>
            <a:r>
              <a:rPr lang="ru-RU" dirty="0">
                <a:latin typeface="Century Gothic" panose="020B0502020202020204" pitchFamily="34" charset="0"/>
              </a:rPr>
              <a:t>государственных полномочий по контролю долевого строительства в г.Казани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486603" y="4165485"/>
            <a:ext cx="4435520" cy="980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Aft>
                <a:spcPts val="1000"/>
              </a:spcAft>
            </a:pPr>
            <a:r>
              <a:rPr lang="ru-RU" b="1" dirty="0">
                <a:latin typeface="Century Gothic" panose="020B0502020202020204" pitchFamily="34" charset="0"/>
              </a:rPr>
              <a:t>Гузель </a:t>
            </a:r>
            <a:r>
              <a:rPr lang="ru-RU" b="1" dirty="0" err="1">
                <a:latin typeface="Century Gothic" panose="020B0502020202020204" pitchFamily="34" charset="0"/>
              </a:rPr>
              <a:t>Рамзилевна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Сагитова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</a:t>
            </a:r>
            <a:r>
              <a:rPr lang="ru-RU" b="1" dirty="0" smtClean="0">
                <a:latin typeface="Century Gothic" panose="020B0502020202020204" pitchFamily="34" charset="0"/>
              </a:rPr>
              <a:t>г.Казани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462205" y="4165485"/>
            <a:ext cx="42351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latin typeface="Century Gothic" panose="020B0502020202020204" pitchFamily="34" charset="0"/>
              </a:rPr>
              <a:t>О</a:t>
            </a:r>
            <a:r>
              <a:rPr lang="ru-RU" dirty="0" smtClean="0"/>
              <a:t> </a:t>
            </a:r>
            <a:r>
              <a:rPr lang="ru-RU" dirty="0">
                <a:latin typeface="Century Gothic" panose="020B0502020202020204" pitchFamily="34" charset="0"/>
              </a:rPr>
              <a:t>подготовке и проведении в городе Казани Декады пожилых людей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40D90351-B95D-468E-AF7C-E26E26F62D96}"/>
              </a:ext>
            </a:extLst>
          </p:cNvPr>
          <p:cNvSpPr txBox="1"/>
          <p:nvPr/>
        </p:nvSpPr>
        <p:spPr>
          <a:xfrm>
            <a:off x="7551710" y="5579008"/>
            <a:ext cx="4435520" cy="9896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ru-RU" b="1" dirty="0">
                <a:latin typeface="Century Gothic" panose="020B0502020202020204" pitchFamily="34" charset="0"/>
              </a:rPr>
              <a:t>Айгуль Фаритовна </a:t>
            </a:r>
            <a:r>
              <a:rPr lang="ru-RU" b="1" dirty="0" err="1">
                <a:latin typeface="Century Gothic" panose="020B0502020202020204" pitchFamily="34" charset="0"/>
              </a:rPr>
              <a:t>Латыпова</a:t>
            </a:r>
            <a:r>
              <a:rPr lang="ru-RU" b="1" dirty="0">
                <a:latin typeface="Century Gothic" panose="020B0502020202020204" pitchFamily="34" charset="0"/>
              </a:rPr>
              <a:t>, директор МБУ «Дирекция парков и скверов г.Казани»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62206" y="5579008"/>
            <a:ext cx="42351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latin typeface="Century Gothic" panose="020B0502020202020204" pitchFamily="34" charset="0"/>
              </a:rPr>
              <a:t>Об </a:t>
            </a:r>
            <a:r>
              <a:rPr lang="ru-RU" dirty="0">
                <a:latin typeface="Century Gothic" panose="020B0502020202020204" pitchFamily="34" charset="0"/>
              </a:rPr>
              <a:t>итогах летнего сезона в парках и скверах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9792</TotalTime>
  <Words>81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383</cp:revision>
  <cp:lastPrinted>2023-07-14T13:39:29Z</cp:lastPrinted>
  <dcterms:created xsi:type="dcterms:W3CDTF">2021-06-15T09:12:23Z</dcterms:created>
  <dcterms:modified xsi:type="dcterms:W3CDTF">2023-09-22T12:00:56Z</dcterms:modified>
</cp:coreProperties>
</file>