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13 февраля 2023 г.</a:t>
            </a:r>
          </a:p>
          <a:p>
            <a:pPr algn="r"/>
            <a:r>
              <a:rPr lang="ru-RU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510148" y="5328434"/>
            <a:ext cx="4531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повышении безопасности дорожного движения г.Казани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77664" y="4012779"/>
            <a:ext cx="39618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Century Gothic" panose="020B0502020202020204" pitchFamily="34" charset="0"/>
              </a:rPr>
              <a:t>Айдар </a:t>
            </a:r>
            <a:r>
              <a:rPr lang="ru-RU" b="1" dirty="0" err="1" smtClean="0">
                <a:latin typeface="Century Gothic" panose="020B0502020202020204" pitchFamily="34" charset="0"/>
              </a:rPr>
              <a:t>Камилевич</a:t>
            </a: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latin typeface="Century Gothic" panose="020B0502020202020204" pitchFamily="34" charset="0"/>
              </a:rPr>
              <a:t>Абдулхаков</a:t>
            </a:r>
            <a:r>
              <a:rPr lang="ru-RU" b="1" dirty="0" smtClean="0">
                <a:latin typeface="Century Gothic" panose="020B0502020202020204" pitchFamily="34" charset="0"/>
              </a:rPr>
              <a:t>, генеральный директор МУП «</a:t>
            </a:r>
            <a:r>
              <a:rPr lang="ru-RU" b="1" dirty="0" err="1" smtClean="0">
                <a:latin typeface="Century Gothic" panose="020B0502020202020204" pitchFamily="34" charset="0"/>
              </a:rPr>
              <a:t>Метроэлектротранс</a:t>
            </a:r>
            <a:r>
              <a:rPr lang="ru-RU" b="1" dirty="0" smtClean="0">
                <a:latin typeface="Century Gothic" panose="020B0502020202020204" pitchFamily="34" charset="0"/>
              </a:rPr>
              <a:t>» 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62210" y="2862042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</a:t>
            </a:r>
            <a:r>
              <a:rPr lang="ru-RU" dirty="0" smtClean="0">
                <a:latin typeface="Century Gothic" panose="020B0502020202020204" pitchFamily="34" charset="0"/>
              </a:rPr>
              <a:t>деятельности за 2022 год       и перспективах развития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06784" y="2876043"/>
            <a:ext cx="41258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Century Gothic" panose="020B0502020202020204" pitchFamily="34" charset="0"/>
              </a:rPr>
              <a:t>Роман </a:t>
            </a:r>
            <a:r>
              <a:rPr lang="ru-RU" b="1" dirty="0" err="1" smtClean="0">
                <a:latin typeface="Century Gothic" panose="020B0502020202020204" pitchFamily="34" charset="0"/>
              </a:rPr>
              <a:t>Рамизович</a:t>
            </a: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r>
              <a:rPr lang="ru-RU" b="1" dirty="0" err="1" smtClean="0">
                <a:latin typeface="Century Gothic" panose="020B0502020202020204" pitchFamily="34" charset="0"/>
              </a:rPr>
              <a:t>Фатхутдинов</a:t>
            </a:r>
            <a:r>
              <a:rPr lang="ru-RU" b="1" dirty="0" smtClean="0">
                <a:latin typeface="Century Gothic" panose="020B0502020202020204" pitchFamily="34" charset="0"/>
              </a:rPr>
              <a:t>, глава Администрации Советского района </a:t>
            </a:r>
            <a:r>
              <a:rPr lang="ru-RU" b="1" dirty="0" err="1" smtClean="0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58087" y="4018345"/>
            <a:ext cx="45317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деятельности </a:t>
            </a:r>
            <a:r>
              <a:rPr lang="ru-RU" dirty="0" smtClean="0">
                <a:latin typeface="Century Gothic" panose="020B0502020202020204" pitchFamily="34" charset="0"/>
              </a:rPr>
              <a:t>МУП «</a:t>
            </a:r>
            <a:r>
              <a:rPr lang="ru-RU" dirty="0" err="1" smtClean="0">
                <a:latin typeface="Century Gothic" panose="020B0502020202020204" pitchFamily="34" charset="0"/>
              </a:rPr>
              <a:t>Метроэлектротранс</a:t>
            </a:r>
            <a:r>
              <a:rPr lang="ru-RU" dirty="0" smtClean="0">
                <a:latin typeface="Century Gothic" panose="020B0502020202020204" pitchFamily="34" charset="0"/>
              </a:rPr>
              <a:t>» в 2022 году       и планах на 2023 год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88775" y="5216188"/>
            <a:ext cx="3961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Century Gothic" panose="020B0502020202020204" pitchFamily="34" charset="0"/>
              </a:rPr>
              <a:t>Ильдар Саитзянович Шакиров, заместитель Руководителя Исполнительного комитета 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9671</TotalTime>
  <Words>81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Квасова Анастасия Михайловна</cp:lastModifiedBy>
  <cp:revision>303</cp:revision>
  <dcterms:created xsi:type="dcterms:W3CDTF">2021-06-15T09:12:23Z</dcterms:created>
  <dcterms:modified xsi:type="dcterms:W3CDTF">2023-02-13T05:15:38Z</dcterms:modified>
</cp:coreProperties>
</file>