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>
        <p:scale>
          <a:sx n="125" d="100"/>
          <a:sy n="125" d="100"/>
        </p:scale>
        <p:origin x="-89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23 января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706534" y="2810826"/>
            <a:ext cx="4125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entury Gothic" panose="020B0502020202020204" pitchFamily="34" charset="0"/>
              </a:rPr>
              <a:t>Айгуль </a:t>
            </a:r>
            <a:r>
              <a:rPr lang="ru-RU" b="1" dirty="0">
                <a:latin typeface="Century Gothic" panose="020B0502020202020204" pitchFamily="34" charset="0"/>
              </a:rPr>
              <a:t>Фаритовна </a:t>
            </a:r>
            <a:r>
              <a:rPr lang="ru-RU" b="1" dirty="0" err="1">
                <a:latin typeface="Century Gothic" panose="020B0502020202020204" pitchFamily="34" charset="0"/>
              </a:rPr>
              <a:t>Латыпова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</a:p>
          <a:p>
            <a:r>
              <a:rPr lang="ru-RU" b="1" dirty="0">
                <a:latin typeface="Century Gothic" panose="020B0502020202020204" pitchFamily="34" charset="0"/>
              </a:rPr>
              <a:t>директор МБУ «Дирекция парков и скверов г.Казани»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62210" y="2810826"/>
            <a:ext cx="4636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 итогах </a:t>
            </a:r>
            <a:r>
              <a:rPr lang="ru-RU" dirty="0">
                <a:latin typeface="Century Gothic" panose="020B0502020202020204" pitchFamily="34" charset="0"/>
              </a:rPr>
              <a:t>новогодней программы в парках и скверах города Казани </a:t>
            </a:r>
            <a:r>
              <a:rPr lang="ru-RU" dirty="0" smtClean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06533" y="4906473"/>
            <a:ext cx="44195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Ренат Габдулхамитович </a:t>
            </a:r>
            <a:r>
              <a:rPr lang="ru-RU" b="1" dirty="0" err="1">
                <a:latin typeface="Century Gothic" panose="020B0502020202020204" pitchFamily="34" charset="0"/>
              </a:rPr>
              <a:t>Галяутдинов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земельных и имущественных </a:t>
            </a:r>
            <a:r>
              <a:rPr lang="ru-RU" b="1" dirty="0" smtClean="0">
                <a:latin typeface="Century Gothic" panose="020B0502020202020204" pitchFamily="34" charset="0"/>
              </a:rPr>
              <a:t>отношений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14409" y="3874294"/>
            <a:ext cx="4636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 </a:t>
            </a:r>
            <a:r>
              <a:rPr lang="ru-RU" dirty="0">
                <a:latin typeface="Century Gothic" panose="020B0502020202020204" pitchFamily="34" charset="0"/>
              </a:rPr>
              <a:t>ситуации на рынке труда г.Казани по итогам 2022 года 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706533" y="3874294"/>
            <a:ext cx="41258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Тимур Фагимович </a:t>
            </a:r>
            <a:r>
              <a:rPr lang="ru-RU" b="1" dirty="0" err="1">
                <a:latin typeface="Century Gothic" panose="020B0502020202020204" pitchFamily="34" charset="0"/>
              </a:rPr>
              <a:t>Муллин</a:t>
            </a:r>
            <a:r>
              <a:rPr lang="ru-RU" b="1" dirty="0">
                <a:latin typeface="Century Gothic" panose="020B0502020202020204" pitchFamily="34" charset="0"/>
              </a:rPr>
              <a:t>, директор ГКУ «Центр занятости населения г.Казани»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14409" y="4906473"/>
            <a:ext cx="46367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работы Комитета земельных и имущественных отношений Исполнительного комитета г.Казани за 2022 год и задачах на 2023 год</a:t>
            </a: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  <a:p>
            <a:pPr algn="just"/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9629</TotalTime>
  <Words>97</Words>
  <Application>Microsoft Office PowerPoint</Application>
  <PresentationFormat>Произвольный</PresentationFormat>
  <Paragraphs>15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 (ORG-011-PC - ziganshina.a)</cp:lastModifiedBy>
  <cp:revision>286</cp:revision>
  <dcterms:created xsi:type="dcterms:W3CDTF">2021-06-15T09:12:23Z</dcterms:created>
  <dcterms:modified xsi:type="dcterms:W3CDTF">2023-01-21T08:03:54Z</dcterms:modified>
</cp:coreProperties>
</file>