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30 января 2023 г.</a:t>
            </a:r>
          </a:p>
          <a:p>
            <a:pPr algn="r"/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12:00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210" y="4464770"/>
            <a:ext cx="4636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итогах деятельности Управления записи актов гражданского состояния города Казани в 2022 году и задачах на 2023 год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06784" y="4464769"/>
            <a:ext cx="4222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Римма </a:t>
            </a:r>
            <a:r>
              <a:rPr lang="ru-RU" b="1" dirty="0" err="1">
                <a:latin typeface="Century Gothic" panose="020B0502020202020204" pitchFamily="34" charset="0"/>
              </a:rPr>
              <a:t>Шамильевна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Миннуллина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</a:t>
            </a:r>
            <a:r>
              <a:rPr lang="ru-RU" b="1" dirty="0" smtClean="0">
                <a:latin typeface="Century Gothic" panose="020B0502020202020204" pitchFamily="34" charset="0"/>
              </a:rPr>
              <a:t>записи актов гражданского состояния </a:t>
            </a:r>
            <a:r>
              <a:rPr lang="ru-RU" b="1" dirty="0" err="1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71390" y="2710444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результатах деятельности Дирекции по конкурентной политике и закупкам города Казани» за 2022 год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06784" y="2710444"/>
            <a:ext cx="41258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Ильшат </a:t>
            </a:r>
            <a:r>
              <a:rPr lang="ru-RU" b="1" dirty="0" err="1">
                <a:latin typeface="Century Gothic" panose="020B0502020202020204" pitchFamily="34" charset="0"/>
              </a:rPr>
              <a:t>Илсурович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Салимзянов</a:t>
            </a:r>
            <a:r>
              <a:rPr lang="ru-RU" b="1" dirty="0">
                <a:latin typeface="Century Gothic" panose="020B0502020202020204" pitchFamily="34" charset="0"/>
              </a:rPr>
              <a:t>, директор МКУ «Дирекция по конкурентной политике и закупкам </a:t>
            </a:r>
            <a:r>
              <a:rPr lang="ru-RU" b="1" dirty="0" err="1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/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9643</TotalTime>
  <Words>81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Квасова Анастасия Михайловна</cp:lastModifiedBy>
  <cp:revision>294</cp:revision>
  <dcterms:created xsi:type="dcterms:W3CDTF">2021-06-15T09:12:23Z</dcterms:created>
  <dcterms:modified xsi:type="dcterms:W3CDTF">2023-01-30T06:23:20Z</dcterms:modified>
</cp:coreProperties>
</file>