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60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 сентября 2024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8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3174437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летней оздоровительной кампании </a:t>
            </a:r>
            <a:r>
              <a:rPr lang="ru-RU" sz="2000">
                <a:latin typeface="Century Gothic" panose="020B0502020202020204" pitchFamily="34" charset="0"/>
              </a:rPr>
              <a:t>2024 </a:t>
            </a:r>
            <a:r>
              <a:rPr lang="ru-RU" sz="2000" smtClean="0">
                <a:latin typeface="Century Gothic" panose="020B0502020202020204" pitchFamily="34" charset="0"/>
              </a:rPr>
              <a:t>года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374915" y="3219650"/>
            <a:ext cx="4447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Алия Рустемовна </a:t>
            </a:r>
            <a:r>
              <a:rPr lang="ru-RU" sz="2000" b="1" dirty="0" err="1">
                <a:latin typeface="Century Gothic" panose="020B0502020202020204" pitchFamily="34" charset="0"/>
              </a:rPr>
              <a:t>Загидуллина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по делам детей и молодежи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10190</TotalTime>
  <Words>39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424</cp:revision>
  <dcterms:created xsi:type="dcterms:W3CDTF">2021-06-15T09:12:23Z</dcterms:created>
  <dcterms:modified xsi:type="dcterms:W3CDTF">2024-08-29T14:43:58Z</dcterms:modified>
</cp:coreProperties>
</file>