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1275" y="1744341"/>
            <a:ext cx="10163919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59657" y="1874929"/>
            <a:ext cx="22209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</a:t>
            </a:r>
            <a:r>
              <a:rPr lang="ru-RU" dirty="0" smtClean="0">
                <a:latin typeface="Century Gothic" panose="020B0502020202020204" pitchFamily="34" charset="0"/>
              </a:rPr>
              <a:t> декабря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061275" y="3188981"/>
            <a:ext cx="5021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Координационного совета по охране труда г.Казани в 2024 году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27803" y="3188981"/>
            <a:ext cx="4814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061275" y="4821831"/>
            <a:ext cx="50214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</a:t>
            </a:r>
            <a:r>
              <a:rPr lang="ru-RU" sz="2000" dirty="0" smtClean="0">
                <a:latin typeface="Century Gothic" panose="020B0502020202020204" pitchFamily="34" charset="0"/>
              </a:rPr>
              <a:t>Центра </a:t>
            </a:r>
            <a:r>
              <a:rPr lang="ru-RU" sz="2000" dirty="0">
                <a:latin typeface="Century Gothic" panose="020B0502020202020204" pitchFamily="34" charset="0"/>
              </a:rPr>
              <a:t>бухгалтерского обслуживания муниципальных учреждений города Казани </a:t>
            </a:r>
            <a:r>
              <a:rPr lang="ru-RU" sz="2000" dirty="0" smtClean="0">
                <a:latin typeface="Century Gothic" panose="020B0502020202020204" pitchFamily="34" charset="0"/>
              </a:rPr>
              <a:t>за </a:t>
            </a:r>
            <a:r>
              <a:rPr lang="ru-RU" sz="2000" smtClean="0">
                <a:latin typeface="Century Gothic" panose="020B0502020202020204" pitchFamily="34" charset="0"/>
              </a:rPr>
              <a:t>2024 год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27802" y="4821831"/>
            <a:ext cx="48148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Юрий Владимирович Синников, директор МКУ «Центр бухгалтерского обслуживания муниципальных учреждений города 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10513</TotalTime>
  <Words>69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461</cp:revision>
  <dcterms:created xsi:type="dcterms:W3CDTF">2021-06-15T09:12:23Z</dcterms:created>
  <dcterms:modified xsi:type="dcterms:W3CDTF">2024-11-29T07:55:17Z</dcterms:modified>
</cp:coreProperties>
</file>