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60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7 октября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0542D91-0236-6FD3-DD7F-A58981BF1B32}"/>
              </a:ext>
            </a:extLst>
          </p:cNvPr>
          <p:cNvSpPr txBox="1"/>
          <p:nvPr/>
        </p:nvSpPr>
        <p:spPr>
          <a:xfrm>
            <a:off x="2462209" y="2817234"/>
            <a:ext cx="44165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в сфере коммуникаций с гражданами за 1 полугодие 2024 года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49BD436-1077-A0CE-42C5-D4E02CB0249D}"/>
              </a:ext>
            </a:extLst>
          </p:cNvPr>
          <p:cNvSpPr txBox="1"/>
          <p:nvPr/>
        </p:nvSpPr>
        <p:spPr>
          <a:xfrm>
            <a:off x="2462209" y="5534561"/>
            <a:ext cx="44165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реализации программы «Наш двор» в 2024 году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2C75C40-659C-FE95-F0D7-ECB478803A74}"/>
              </a:ext>
            </a:extLst>
          </p:cNvPr>
          <p:cNvSpPr txBox="1"/>
          <p:nvPr/>
        </p:nvSpPr>
        <p:spPr>
          <a:xfrm>
            <a:off x="7251751" y="2763800"/>
            <a:ext cx="44470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Булат Рафаилович </a:t>
            </a:r>
            <a:r>
              <a:rPr lang="ru-RU" sz="2000" b="1" dirty="0" err="1">
                <a:latin typeface="Century Gothic" panose="020B0502020202020204" pitchFamily="34" charset="0"/>
              </a:rPr>
              <a:t>Алеев</a:t>
            </a:r>
            <a:r>
              <a:rPr lang="ru-RU" sz="2000" b="1" dirty="0">
                <a:latin typeface="Century Gothic" panose="020B0502020202020204" pitchFamily="34" charset="0"/>
              </a:rPr>
              <a:t>, руководитель Аппарата Исполнительного комитета г.Казани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472D1-0905-0B3F-0796-003574181E76}"/>
              </a:ext>
            </a:extLst>
          </p:cNvPr>
          <p:cNvSpPr txBox="1"/>
          <p:nvPr/>
        </p:nvSpPr>
        <p:spPr>
          <a:xfrm>
            <a:off x="7251751" y="4249448"/>
            <a:ext cx="4447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Айрат </a:t>
            </a:r>
            <a:r>
              <a:rPr lang="ru-RU" sz="2000" b="1" dirty="0" err="1">
                <a:latin typeface="Century Gothic" panose="020B0502020202020204" pitchFamily="34" charset="0"/>
              </a:rPr>
              <a:t>Шамилевич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Фаизов</a:t>
            </a:r>
            <a:r>
              <a:rPr lang="ru-RU" sz="2000" b="1" dirty="0">
                <a:latin typeface="Century Gothic" panose="020B0502020202020204" pitchFamily="34" charset="0"/>
              </a:rPr>
              <a:t>, префект территории «Старый город»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0542D91-0236-6FD3-DD7F-A58981BF1B32}"/>
              </a:ext>
            </a:extLst>
          </p:cNvPr>
          <p:cNvSpPr txBox="1"/>
          <p:nvPr/>
        </p:nvSpPr>
        <p:spPr>
          <a:xfrm>
            <a:off x="2482974" y="4170643"/>
            <a:ext cx="44165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ремонтно-реставрационных работ мечетей на территории Префектуры «Старый город»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47472D1-0905-0B3F-0796-003574181E76}"/>
              </a:ext>
            </a:extLst>
          </p:cNvPr>
          <p:cNvSpPr txBox="1"/>
          <p:nvPr/>
        </p:nvSpPr>
        <p:spPr>
          <a:xfrm>
            <a:off x="7251751" y="5494082"/>
            <a:ext cx="4447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Игоревич </a:t>
            </a:r>
            <a:r>
              <a:rPr lang="ru-RU" sz="2000" b="1" dirty="0" err="1">
                <a:latin typeface="Century Gothic" panose="020B0502020202020204" pitchFamily="34" charset="0"/>
              </a:rPr>
              <a:t>Саляхутдинов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внешнего благоустройства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10289</TotalTime>
  <Words>83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446</cp:revision>
  <dcterms:created xsi:type="dcterms:W3CDTF">2021-06-15T09:12:23Z</dcterms:created>
  <dcterms:modified xsi:type="dcterms:W3CDTF">2024-10-04T12:39:44Z</dcterms:modified>
</cp:coreProperties>
</file>