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61275" y="1744341"/>
            <a:ext cx="10163919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59657" y="1874929"/>
            <a:ext cx="222093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9</a:t>
            </a:r>
            <a:r>
              <a:rPr lang="ru-RU" dirty="0" smtClean="0">
                <a:latin typeface="Century Gothic" panose="020B0502020202020204" pitchFamily="34" charset="0"/>
              </a:rPr>
              <a:t> декабря </a:t>
            </a:r>
            <a:r>
              <a:rPr lang="ru-RU" dirty="0">
                <a:latin typeface="Century Gothic" panose="020B0502020202020204" pitchFamily="34" charset="0"/>
              </a:rPr>
              <a:t>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C0542D91-0236-6FD3-DD7F-A58981BF1B32}"/>
              </a:ext>
            </a:extLst>
          </p:cNvPr>
          <p:cNvSpPr txBox="1"/>
          <p:nvPr/>
        </p:nvSpPr>
        <p:spPr>
          <a:xfrm>
            <a:off x="2061275" y="3188981"/>
            <a:ext cx="50214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работе Управления ЗАГС г.Казани по укреплению семьи и семейных традиций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A2C75C40-659C-FE95-F0D7-ECB478803A74}"/>
              </a:ext>
            </a:extLst>
          </p:cNvPr>
          <p:cNvSpPr txBox="1"/>
          <p:nvPr/>
        </p:nvSpPr>
        <p:spPr>
          <a:xfrm>
            <a:off x="7327803" y="3188981"/>
            <a:ext cx="48148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Елена Николаевна </a:t>
            </a:r>
            <a:r>
              <a:rPr lang="ru-RU" sz="2000" b="1" dirty="0" err="1">
                <a:latin typeface="Century Gothic" panose="020B0502020202020204" pitchFamily="34" charset="0"/>
              </a:rPr>
              <a:t>Студеникина</a:t>
            </a:r>
            <a:r>
              <a:rPr lang="ru-RU" sz="2000" b="1" dirty="0">
                <a:latin typeface="Century Gothic" panose="020B0502020202020204" pitchFamily="34" charset="0"/>
              </a:rPr>
              <a:t>, начальник Управления записи актов гражданского состояния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10515</TotalTime>
  <Words>42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463</cp:revision>
  <dcterms:created xsi:type="dcterms:W3CDTF">2021-06-15T09:12:23Z</dcterms:created>
  <dcterms:modified xsi:type="dcterms:W3CDTF">2024-12-06T14:48:28Z</dcterms:modified>
</cp:coreProperties>
</file>