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-113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09.11.2024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09.11.2024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09.11.2024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09.11.2024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09.11.2024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09.11.2024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09.11.2024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09.11.2024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09.11.2024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09.11.2024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09.11.2024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pPr/>
              <a:t>09.11.2024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462209" y="1744341"/>
            <a:ext cx="9762985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080990" y="189637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73079" y="189637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-45916" y="1849800"/>
            <a:ext cx="244239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latin typeface="Century Gothic" panose="020B0502020202020204" pitchFamily="34" charset="0"/>
              </a:rPr>
              <a:t>11 ноября </a:t>
            </a:r>
            <a:r>
              <a:rPr lang="ru-RU" dirty="0">
                <a:latin typeface="Century Gothic" panose="020B0502020202020204" pitchFamily="34" charset="0"/>
              </a:rPr>
              <a:t>2024 г.</a:t>
            </a:r>
          </a:p>
          <a:p>
            <a:pPr algn="r"/>
            <a:r>
              <a:rPr lang="ru-RU" dirty="0" smtClean="0">
                <a:latin typeface="Century Gothic" panose="020B0502020202020204" pitchFamily="34" charset="0"/>
              </a:rPr>
              <a:t>10:45</a:t>
            </a:r>
            <a:endParaRPr lang="ru-RU" dirty="0"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C0542D91-0236-6FD3-DD7F-A58981BF1B32}"/>
              </a:ext>
            </a:extLst>
          </p:cNvPr>
          <p:cNvSpPr txBox="1"/>
          <p:nvPr/>
        </p:nvSpPr>
        <p:spPr>
          <a:xfrm>
            <a:off x="2396473" y="2880046"/>
            <a:ext cx="498029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200" dirty="0">
                <a:latin typeface="Century Gothic" panose="020B0502020202020204" pitchFamily="34" charset="0"/>
              </a:rPr>
              <a:t>Об итогах реализации программы благоустройства общественных пространств г.Казани в 2024 году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A2C75C40-659C-FE95-F0D7-ECB478803A74}"/>
              </a:ext>
            </a:extLst>
          </p:cNvPr>
          <p:cNvSpPr txBox="1"/>
          <p:nvPr/>
        </p:nvSpPr>
        <p:spPr>
          <a:xfrm>
            <a:off x="7501179" y="2867566"/>
            <a:ext cx="4454107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200" b="1" dirty="0">
                <a:latin typeface="Century Gothic" panose="020B0502020202020204" pitchFamily="34" charset="0"/>
              </a:rPr>
              <a:t>Игорь Владимирович </a:t>
            </a:r>
            <a:r>
              <a:rPr lang="ru-RU" sz="2200" b="1" dirty="0" err="1">
                <a:latin typeface="Century Gothic" panose="020B0502020202020204" pitchFamily="34" charset="0"/>
              </a:rPr>
              <a:t>Куляжев</a:t>
            </a:r>
            <a:r>
              <a:rPr lang="ru-RU" sz="2200" b="1" dirty="0">
                <a:latin typeface="Century Gothic" panose="020B0502020202020204" pitchFamily="34" charset="0"/>
              </a:rPr>
              <a:t>, заместитель Руководителя Исполнительного комитета г.Казани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C0542D91-0236-6FD3-DD7F-A58981BF1B32}"/>
              </a:ext>
            </a:extLst>
          </p:cNvPr>
          <p:cNvSpPr txBox="1"/>
          <p:nvPr/>
        </p:nvSpPr>
        <p:spPr>
          <a:xfrm>
            <a:off x="2396473" y="4806529"/>
            <a:ext cx="498029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200" dirty="0">
                <a:latin typeface="Century Gothic" panose="020B0502020202020204" pitchFamily="34" charset="0"/>
              </a:rPr>
              <a:t>О </a:t>
            </a:r>
            <a:r>
              <a:rPr lang="ru-RU" sz="2200" dirty="0" smtClean="0">
                <a:latin typeface="Century Gothic" panose="020B0502020202020204" pitchFamily="34" charset="0"/>
              </a:rPr>
              <a:t>проведении международного  </a:t>
            </a:r>
            <a:r>
              <a:rPr lang="ru-RU" sz="2200" dirty="0">
                <a:latin typeface="Century Gothic" panose="020B0502020202020204" pitchFamily="34" charset="0"/>
              </a:rPr>
              <a:t>архитектурно-строительного форума «</a:t>
            </a:r>
            <a:r>
              <a:rPr lang="ru-RU" sz="2200" dirty="0" err="1">
                <a:latin typeface="Century Gothic" panose="020B0502020202020204" pitchFamily="34" charset="0"/>
              </a:rPr>
              <a:t>Казаныш</a:t>
            </a:r>
            <a:r>
              <a:rPr lang="ru-RU" sz="2200" dirty="0">
                <a:latin typeface="Century Gothic" panose="020B0502020202020204" pitchFamily="34" charset="0"/>
              </a:rPr>
              <a:t>»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A2C75C40-659C-FE95-F0D7-ECB478803A74}"/>
              </a:ext>
            </a:extLst>
          </p:cNvPr>
          <p:cNvSpPr txBox="1"/>
          <p:nvPr/>
        </p:nvSpPr>
        <p:spPr>
          <a:xfrm>
            <a:off x="7501179" y="4806529"/>
            <a:ext cx="445410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200" b="1" dirty="0" err="1">
                <a:latin typeface="Century Gothic" panose="020B0502020202020204" pitchFamily="34" charset="0"/>
              </a:rPr>
              <a:t>Ильсияр</a:t>
            </a:r>
            <a:r>
              <a:rPr lang="ru-RU" sz="2200" b="1" dirty="0">
                <a:latin typeface="Century Gothic" panose="020B0502020202020204" pitchFamily="34" charset="0"/>
              </a:rPr>
              <a:t> </a:t>
            </a:r>
            <a:r>
              <a:rPr lang="ru-RU" sz="2200" b="1" dirty="0" err="1">
                <a:latin typeface="Century Gothic" panose="020B0502020202020204" pitchFamily="34" charset="0"/>
              </a:rPr>
              <a:t>Мисхатовна</a:t>
            </a:r>
            <a:r>
              <a:rPr lang="ru-RU" sz="2200" b="1" dirty="0">
                <a:latin typeface="Century Gothic" panose="020B0502020202020204" pitchFamily="34" charset="0"/>
              </a:rPr>
              <a:t> </a:t>
            </a:r>
            <a:r>
              <a:rPr lang="ru-RU" sz="2200" b="1" dirty="0" err="1">
                <a:latin typeface="Century Gothic" panose="020B0502020202020204" pitchFamily="34" charset="0"/>
              </a:rPr>
              <a:t>Тухватуллина</a:t>
            </a:r>
            <a:r>
              <a:rPr lang="ru-RU" sz="2200" b="1" dirty="0">
                <a:latin typeface="Century Gothic" panose="020B0502020202020204" pitchFamily="34" charset="0"/>
              </a:rPr>
              <a:t>, главный архитектор г.Казани</a:t>
            </a:r>
          </a:p>
        </p:txBody>
      </p:sp>
    </p:spTree>
    <p:extLst>
      <p:ext uri="{BB962C8B-B14F-4D97-AF65-F5344CB8AC3E}">
        <p14:creationId xmlns:p14="http://schemas.microsoft.com/office/powerpoint/2010/main" xmlns="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10501</TotalTime>
  <Words>56</Words>
  <Application>Microsoft Office PowerPoint</Application>
  <PresentationFormat>Произвольный</PresentationFormat>
  <Paragraphs>10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Евгений</cp:lastModifiedBy>
  <cp:revision>457</cp:revision>
  <dcterms:created xsi:type="dcterms:W3CDTF">2021-06-15T09:12:23Z</dcterms:created>
  <dcterms:modified xsi:type="dcterms:W3CDTF">2024-11-09T07:46:30Z</dcterms:modified>
</cp:coreProperties>
</file>