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14 октября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396474" y="3429000"/>
            <a:ext cx="47754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>
                <a:latin typeface="Century Gothic" panose="020B0502020202020204" pitchFamily="34" charset="0"/>
              </a:rPr>
              <a:t>Об организации работ </a:t>
            </a:r>
            <a:br>
              <a:rPr lang="ru-RU" sz="2200" dirty="0">
                <a:latin typeface="Century Gothic" panose="020B0502020202020204" pitchFamily="34" charset="0"/>
              </a:rPr>
            </a:br>
            <a:r>
              <a:rPr lang="ru-RU" sz="2200" dirty="0">
                <a:latin typeface="Century Gothic" panose="020B0502020202020204" pitchFamily="34" charset="0"/>
              </a:rPr>
              <a:t>по текущему содержанию улично-дорожной сети г.Казани в зимний период 2024/2025 годов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496688" y="3432309"/>
            <a:ext cx="45785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2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2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10308</TotalTime>
  <Words>51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451</cp:revision>
  <dcterms:created xsi:type="dcterms:W3CDTF">2021-06-15T09:12:23Z</dcterms:created>
  <dcterms:modified xsi:type="dcterms:W3CDTF">2024-10-11T10:21:21Z</dcterms:modified>
</cp:coreProperties>
</file>