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16 сентября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3373539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подготовке городского хозяйства к отопительному периоду 2024/2025 годов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374915" y="3373539"/>
            <a:ext cx="44470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10216</TotalTime>
  <Words>43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428</cp:revision>
  <dcterms:created xsi:type="dcterms:W3CDTF">2021-06-15T09:12:23Z</dcterms:created>
  <dcterms:modified xsi:type="dcterms:W3CDTF">2024-09-13T08:55:19Z</dcterms:modified>
</cp:coreProperties>
</file>