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13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15.12.2024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15.12.2024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15.12.2024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15.12.2024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15.12.2024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15.12.2024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15.12.2024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15.12.2024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15.12.2024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15.12.2024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15.12.2024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pPr/>
              <a:t>15.12.2024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39655" y="1805895"/>
            <a:ext cx="237865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16 декабря 2024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8</a:t>
            </a:r>
            <a:r>
              <a:rPr lang="ru-RU" dirty="0" smtClean="0">
                <a:latin typeface="Century Gothic" panose="020B0502020202020204" pitchFamily="34" charset="0"/>
              </a:rPr>
              <a:t>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C0542D91-0236-6FD3-DD7F-A58981BF1B32}"/>
              </a:ext>
            </a:extLst>
          </p:cNvPr>
          <p:cNvSpPr txBox="1"/>
          <p:nvPr/>
        </p:nvSpPr>
        <p:spPr>
          <a:xfrm>
            <a:off x="2238997" y="3160520"/>
            <a:ext cx="491209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реализации программы капитального ремонта многоквартирных домов в 2024 году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A2C75C40-659C-FE95-F0D7-ECB478803A74}"/>
              </a:ext>
            </a:extLst>
          </p:cNvPr>
          <p:cNvSpPr txBox="1"/>
          <p:nvPr/>
        </p:nvSpPr>
        <p:spPr>
          <a:xfrm>
            <a:off x="7232096" y="3160520"/>
            <a:ext cx="481480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Искандер Анварович </a:t>
            </a:r>
            <a:r>
              <a:rPr lang="ru-RU" sz="2000" b="1" dirty="0" err="1">
                <a:latin typeface="Century Gothic" panose="020B0502020202020204" pitchFamily="34" charset="0"/>
              </a:rPr>
              <a:t>Гиниятуллин</a:t>
            </a:r>
            <a:r>
              <a:rPr lang="ru-RU" sz="2000" b="1" dirty="0">
                <a:latin typeface="Century Gothic" panose="020B0502020202020204" pitchFamily="34" charset="0"/>
              </a:rPr>
              <a:t>, заместитель Руководителя Исполнительного комитета г.Казани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126D36FB-C848-ED13-298B-7854C1FAAF5F}"/>
              </a:ext>
            </a:extLst>
          </p:cNvPr>
          <p:cNvSpPr txBox="1"/>
          <p:nvPr/>
        </p:nvSpPr>
        <p:spPr>
          <a:xfrm>
            <a:off x="7232096" y="4764081"/>
            <a:ext cx="48148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Айгуль Фаритовна Латыпова, директор МБУ «Дирекция парков и скверов г.Казани»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8997" y="4764081"/>
            <a:ext cx="48437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зимней программе в парках и скверах г.Казани  </a:t>
            </a:r>
          </a:p>
        </p:txBody>
      </p:sp>
    </p:spTree>
    <p:extLst>
      <p:ext uri="{BB962C8B-B14F-4D97-AF65-F5344CB8AC3E}">
        <p14:creationId xmlns:p14="http://schemas.microsoft.com/office/powerpoint/2010/main" xmlns="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10521</TotalTime>
  <Words>61</Words>
  <Application>Microsoft Office PowerPoint</Application>
  <PresentationFormat>Произвольный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Евгений</cp:lastModifiedBy>
  <cp:revision>466</cp:revision>
  <dcterms:created xsi:type="dcterms:W3CDTF">2021-06-15T09:12:23Z</dcterms:created>
  <dcterms:modified xsi:type="dcterms:W3CDTF">2024-12-15T11:23:37Z</dcterms:modified>
</cp:coreProperties>
</file>