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39655" y="1805895"/>
            <a:ext cx="237865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23 декабря 2024 г.</a:t>
            </a:r>
          </a:p>
          <a:p>
            <a:pPr algn="r"/>
            <a:r>
              <a:rPr lang="en-US" dirty="0">
                <a:latin typeface="Century Gothic" panose="020B0502020202020204" pitchFamily="34" charset="0"/>
              </a:rPr>
              <a:t>09</a:t>
            </a:r>
            <a:r>
              <a:rPr lang="ru-RU" dirty="0">
                <a:latin typeface="Century Gothic" panose="020B0502020202020204" pitchFamily="34" charset="0"/>
              </a:rPr>
              <a:t>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200031" y="3373539"/>
            <a:ext cx="48148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Азат </a:t>
            </a:r>
            <a:r>
              <a:rPr lang="ru-RU" sz="2000" b="1" dirty="0" err="1">
                <a:latin typeface="Century Gothic" panose="020B0502020202020204" pitchFamily="34" charset="0"/>
              </a:rPr>
              <a:t>Искандарович</a:t>
            </a:r>
            <a:r>
              <a:rPr lang="ru-RU" sz="2000" b="1" dirty="0">
                <a:latin typeface="Century Gothic" panose="020B0502020202020204" pitchFamily="34" charset="0"/>
              </a:rPr>
              <a:t> Абзалов, начальник Управления культуры Исполнительного комитета г.Казани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18007" y="3373539"/>
            <a:ext cx="4843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мероприятиях, посвященных празднованию Нового года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10580</TotalTime>
  <Words>43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468</cp:revision>
  <dcterms:created xsi:type="dcterms:W3CDTF">2021-06-15T09:12:23Z</dcterms:created>
  <dcterms:modified xsi:type="dcterms:W3CDTF">2024-12-22T09:47:23Z</dcterms:modified>
</cp:coreProperties>
</file>