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27.09.2024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27.09.2024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27.09.2024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62209" y="1744341"/>
            <a:ext cx="9762985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45916" y="1849800"/>
            <a:ext cx="244239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Century Gothic" panose="020B0502020202020204" pitchFamily="34" charset="0"/>
              </a:rPr>
              <a:t>30 сентября 2024 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10:00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58AD088B-C420-6E75-35FD-2E7F9611E1F7}"/>
              </a:ext>
            </a:extLst>
          </p:cNvPr>
          <p:cNvSpPr txBox="1"/>
          <p:nvPr/>
        </p:nvSpPr>
        <p:spPr>
          <a:xfrm>
            <a:off x="2462208" y="2788875"/>
            <a:ext cx="441655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итогах весенне-летнего туристического сезона </a:t>
            </a:r>
            <a:br>
              <a:rPr lang="ru-RU" sz="2000" dirty="0">
                <a:latin typeface="Century Gothic" panose="020B0502020202020204" pitchFamily="34" charset="0"/>
              </a:rPr>
            </a:br>
            <a:r>
              <a:rPr lang="ru-RU" sz="2000" dirty="0">
                <a:latin typeface="Century Gothic" panose="020B0502020202020204" pitchFamily="34" charset="0"/>
              </a:rPr>
              <a:t>в г.Казани в 2024 году </a:t>
            </a:r>
          </a:p>
          <a:p>
            <a:pPr algn="just"/>
            <a:r>
              <a:rPr lang="ru-RU" sz="2000" dirty="0">
                <a:latin typeface="Century Gothic" panose="020B0502020202020204" pitchFamily="34" charset="0"/>
              </a:rPr>
              <a:t>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36B4CC9D-6A84-7A15-1EE7-C8AE0F590914}"/>
              </a:ext>
            </a:extLst>
          </p:cNvPr>
          <p:cNvSpPr txBox="1"/>
          <p:nvPr/>
        </p:nvSpPr>
        <p:spPr>
          <a:xfrm>
            <a:off x="7343701" y="2717772"/>
            <a:ext cx="44470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Дарья Александровна Санникова, директор </a:t>
            </a:r>
            <a:r>
              <a:rPr lang="ru-RU" sz="2000" b="1" dirty="0" smtClean="0">
                <a:latin typeface="Century Gothic" panose="020B0502020202020204" pitchFamily="34" charset="0"/>
              </a:rPr>
              <a:t/>
            </a:r>
            <a:br>
              <a:rPr lang="ru-RU" sz="2000" b="1" dirty="0" smtClean="0">
                <a:latin typeface="Century Gothic" panose="020B0502020202020204" pitchFamily="34" charset="0"/>
              </a:rPr>
            </a:br>
            <a:r>
              <a:rPr lang="ru-RU" sz="2000" b="1" dirty="0" smtClean="0">
                <a:latin typeface="Century Gothic" panose="020B0502020202020204" pitchFamily="34" charset="0"/>
              </a:rPr>
              <a:t>МКУ </a:t>
            </a:r>
            <a:r>
              <a:rPr lang="ru-RU" sz="2000" b="1" dirty="0">
                <a:latin typeface="Century Gothic" panose="020B0502020202020204" pitchFamily="34" charset="0"/>
              </a:rPr>
              <a:t>«Комитет по развитию туризма г.Казани»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C0542D91-0236-6FD3-DD7F-A58981BF1B32}"/>
              </a:ext>
            </a:extLst>
          </p:cNvPr>
          <p:cNvSpPr txBox="1"/>
          <p:nvPr/>
        </p:nvSpPr>
        <p:spPr>
          <a:xfrm>
            <a:off x="2462208" y="4182930"/>
            <a:ext cx="44165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итогах летнего сезона </a:t>
            </a:r>
            <a:br>
              <a:rPr lang="ru-RU" sz="2000" dirty="0">
                <a:latin typeface="Century Gothic" panose="020B0502020202020204" pitchFamily="34" charset="0"/>
              </a:rPr>
            </a:br>
            <a:r>
              <a:rPr lang="ru-RU" sz="2000" dirty="0">
                <a:latin typeface="Century Gothic" panose="020B0502020202020204" pitchFamily="34" charset="0"/>
              </a:rPr>
              <a:t>в парках и скверах г.Казани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A49BD436-1077-A0CE-42C5-D4E02CB0249D}"/>
              </a:ext>
            </a:extLst>
          </p:cNvPr>
          <p:cNvSpPr txBox="1"/>
          <p:nvPr/>
        </p:nvSpPr>
        <p:spPr>
          <a:xfrm>
            <a:off x="2538100" y="5470109"/>
            <a:ext cx="43406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деятельности АО «Казэнерго» </a:t>
            </a:r>
            <a:br>
              <a:rPr lang="ru-RU" sz="2000" dirty="0">
                <a:latin typeface="Century Gothic" panose="020B0502020202020204" pitchFamily="34" charset="0"/>
              </a:rPr>
            </a:br>
            <a:r>
              <a:rPr lang="ru-RU" sz="2000" dirty="0">
                <a:latin typeface="Century Gothic" panose="020B0502020202020204" pitchFamily="34" charset="0"/>
              </a:rPr>
              <a:t>в 2024 году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A2C75C40-659C-FE95-F0D7-ECB478803A74}"/>
              </a:ext>
            </a:extLst>
          </p:cNvPr>
          <p:cNvSpPr txBox="1"/>
          <p:nvPr/>
        </p:nvSpPr>
        <p:spPr>
          <a:xfrm>
            <a:off x="7362717" y="4101908"/>
            <a:ext cx="44470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Айгуль Фаритовна </a:t>
            </a:r>
            <a:r>
              <a:rPr lang="ru-RU" sz="2000" b="1" dirty="0" err="1">
                <a:latin typeface="Century Gothic" panose="020B0502020202020204" pitchFamily="34" charset="0"/>
              </a:rPr>
              <a:t>Латыпова</a:t>
            </a:r>
            <a:r>
              <a:rPr lang="ru-RU" sz="2000" b="1" dirty="0">
                <a:latin typeface="Century Gothic" panose="020B0502020202020204" pitchFamily="34" charset="0"/>
              </a:rPr>
              <a:t>, директор МБУ «Дирекция парков и скверов г.Казани»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447472D1-0905-0B3F-0796-003574181E76}"/>
              </a:ext>
            </a:extLst>
          </p:cNvPr>
          <p:cNvSpPr txBox="1"/>
          <p:nvPr/>
        </p:nvSpPr>
        <p:spPr>
          <a:xfrm>
            <a:off x="7374915" y="5316221"/>
            <a:ext cx="44470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err="1">
                <a:latin typeface="Century Gothic" panose="020B0502020202020204" pitchFamily="34" charset="0"/>
              </a:rPr>
              <a:t>Фанис</a:t>
            </a:r>
            <a:r>
              <a:rPr lang="ru-RU" sz="2000" b="1" dirty="0">
                <a:latin typeface="Century Gothic" panose="020B0502020202020204" pitchFamily="34" charset="0"/>
              </a:rPr>
              <a:t> </a:t>
            </a:r>
            <a:r>
              <a:rPr lang="ru-RU" sz="2000" b="1" dirty="0" err="1">
                <a:latin typeface="Century Gothic" panose="020B0502020202020204" pitchFamily="34" charset="0"/>
              </a:rPr>
              <a:t>Вагизович</a:t>
            </a:r>
            <a:r>
              <a:rPr lang="ru-RU" sz="2000" b="1" dirty="0">
                <a:latin typeface="Century Gothic" panose="020B0502020202020204" pitchFamily="34" charset="0"/>
              </a:rPr>
              <a:t> </a:t>
            </a:r>
            <a:r>
              <a:rPr lang="ru-RU" sz="2000" b="1" dirty="0" err="1">
                <a:latin typeface="Century Gothic" panose="020B0502020202020204" pitchFamily="34" charset="0"/>
              </a:rPr>
              <a:t>Нурмухаметов</a:t>
            </a:r>
            <a:r>
              <a:rPr lang="ru-RU" sz="2000" b="1" dirty="0">
                <a:latin typeface="Century Gothic" panose="020B0502020202020204" pitchFamily="34" charset="0"/>
              </a:rPr>
              <a:t>, генеральный </a:t>
            </a:r>
            <a:r>
              <a:rPr lang="ru-RU" sz="2000" b="1">
                <a:latin typeface="Century Gothic" panose="020B0502020202020204" pitchFamily="34" charset="0"/>
              </a:rPr>
              <a:t>директор </a:t>
            </a:r>
            <a:r>
              <a:rPr lang="ru-RU" sz="2000" b="1" smtClean="0">
                <a:latin typeface="Century Gothic" panose="020B0502020202020204" pitchFamily="34" charset="0"/>
              </a:rPr>
              <a:t/>
            </a:r>
            <a:br>
              <a:rPr lang="ru-RU" sz="2000" b="1" smtClean="0">
                <a:latin typeface="Century Gothic" panose="020B0502020202020204" pitchFamily="34" charset="0"/>
              </a:rPr>
            </a:br>
            <a:r>
              <a:rPr lang="ru-RU" sz="2000" b="1" smtClean="0">
                <a:latin typeface="Century Gothic" panose="020B0502020202020204" pitchFamily="34" charset="0"/>
              </a:rPr>
              <a:t>АО </a:t>
            </a:r>
            <a:r>
              <a:rPr lang="ru-RU" sz="2000" b="1" dirty="0">
                <a:latin typeface="Century Gothic" panose="020B0502020202020204" pitchFamily="34" charset="0"/>
              </a:rPr>
              <a:t>«Казэнерго»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10269</TotalTime>
  <Words>60</Words>
  <Application>Microsoft Office PowerPoint</Application>
  <PresentationFormat>Широкоэкранный</PresentationFormat>
  <Paragraphs>13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Вологжанина Алсу</cp:lastModifiedBy>
  <cp:revision>441</cp:revision>
  <dcterms:created xsi:type="dcterms:W3CDTF">2021-06-15T09:12:23Z</dcterms:created>
  <dcterms:modified xsi:type="dcterms:W3CDTF">2024-09-27T10:11:48Z</dcterms:modified>
</cp:coreProperties>
</file>