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60" y="3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9</a:t>
            </a:r>
            <a:r>
              <a:rPr lang="ru-RU" dirty="0" smtClean="0">
                <a:latin typeface="Century Gothic" panose="020B0502020202020204" pitchFamily="34" charset="0"/>
              </a:rPr>
              <a:t> </a:t>
            </a:r>
            <a:r>
              <a:rPr lang="ru-RU" dirty="0" smtClean="0">
                <a:latin typeface="Century Gothic" panose="020B0502020202020204" pitchFamily="34" charset="0"/>
              </a:rPr>
              <a:t>сентября 2024 </a:t>
            </a:r>
            <a:r>
              <a:rPr lang="ru-RU" dirty="0"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11</a:t>
            </a:r>
            <a:r>
              <a:rPr lang="ru-RU" dirty="0" smtClean="0">
                <a:latin typeface="Century Gothic" panose="020B0502020202020204" pitchFamily="34" charset="0"/>
              </a:rPr>
              <a:t>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58AD088B-C420-6E75-35FD-2E7F9611E1F7}"/>
              </a:ext>
            </a:extLst>
          </p:cNvPr>
          <p:cNvSpPr txBox="1"/>
          <p:nvPr/>
        </p:nvSpPr>
        <p:spPr>
          <a:xfrm>
            <a:off x="2462209" y="3373539"/>
            <a:ext cx="4482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купального сезона 2024 года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36B4CC9D-6A84-7A15-1EE7-C8AE0F590914}"/>
              </a:ext>
            </a:extLst>
          </p:cNvPr>
          <p:cNvSpPr txBox="1"/>
          <p:nvPr/>
        </p:nvSpPr>
        <p:spPr>
          <a:xfrm>
            <a:off x="7374915" y="3373539"/>
            <a:ext cx="44470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Сергей Хайдарович </a:t>
            </a:r>
            <a:r>
              <a:rPr lang="ru-RU" b="1" dirty="0" err="1">
                <a:latin typeface="Century Gothic" panose="020B0502020202020204" pitchFamily="34" charset="0"/>
              </a:rPr>
              <a:t>Чанкин</a:t>
            </a:r>
            <a:r>
              <a:rPr lang="ru-RU" b="1" dirty="0">
                <a:latin typeface="Century Gothic" panose="020B0502020202020204" pitchFamily="34" charset="0"/>
              </a:rPr>
              <a:t>, начальник Управления гражданской защиты Исполнительного комитета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10191</TotalTime>
  <Words>38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426</cp:revision>
  <dcterms:created xsi:type="dcterms:W3CDTF">2021-06-15T09:12:23Z</dcterms:created>
  <dcterms:modified xsi:type="dcterms:W3CDTF">2024-09-06T08:24:06Z</dcterms:modified>
</cp:coreProperties>
</file>